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1" r:id="rId4"/>
    <p:sldMasterId id="2147483765" r:id="rId5"/>
    <p:sldMasterId id="2147483727" r:id="rId6"/>
    <p:sldMasterId id="2147483759" r:id="rId7"/>
  </p:sldMasterIdLst>
  <p:notesMasterIdLst>
    <p:notesMasterId r:id="rId25"/>
  </p:notesMasterIdLst>
  <p:handoutMasterIdLst>
    <p:handoutMasterId r:id="rId26"/>
  </p:handoutMasterIdLst>
  <p:sldIdLst>
    <p:sldId id="256" r:id="rId8"/>
    <p:sldId id="265" r:id="rId9"/>
    <p:sldId id="3075" r:id="rId10"/>
    <p:sldId id="3085" r:id="rId11"/>
    <p:sldId id="3090" r:id="rId12"/>
    <p:sldId id="3091" r:id="rId13"/>
    <p:sldId id="3087" r:id="rId14"/>
    <p:sldId id="3086" r:id="rId15"/>
    <p:sldId id="3076" r:id="rId16"/>
    <p:sldId id="3089" r:id="rId17"/>
    <p:sldId id="3077" r:id="rId18"/>
    <p:sldId id="3078" r:id="rId19"/>
    <p:sldId id="3079" r:id="rId20"/>
    <p:sldId id="3081" r:id="rId21"/>
    <p:sldId id="3088" r:id="rId22"/>
    <p:sldId id="3083" r:id="rId23"/>
    <p:sldId id="259" r:id="rId2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F24DF69-5E7C-46B8-84A2-8ACDD06ECAE8}" name="Karen H. Van Rensburg" initials="KV" userId="S::khvanrensburg@npa.gov.za::0a9215cd-1b55-43f4-8613-f0031c8339db" providerId="AD"/>
  <p188:author id="{86A6CE72-EF64-6F41-AB90-E31CC3E1D637}" name="Nkebe Kanyane" initials="NK" userId="S::nrkanyane@npa.gov.za::538e99a5-9911-4e5b-b69a-2a16b885770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7831"/>
    <a:srgbClr val="C9992C"/>
    <a:srgbClr val="FFC210"/>
    <a:srgbClr val="545456"/>
    <a:srgbClr val="EAE310"/>
    <a:srgbClr val="FED047"/>
    <a:srgbClr val="DECE22"/>
    <a:srgbClr val="E8AB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8FA13CB-5F78-4086-B4E7-9DFB7538C7BE}" v="1" dt="2026-07-15T16:46:11.87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6" autoAdjust="0"/>
    <p:restoredTop sz="96327"/>
  </p:normalViewPr>
  <p:slideViewPr>
    <p:cSldViewPr snapToGrid="0" snapToObjects="1">
      <p:cViewPr varScale="1">
        <p:scale>
          <a:sx n="83" d="100"/>
          <a:sy n="83" d="100"/>
        </p:scale>
        <p:origin x="844" y="92"/>
      </p:cViewPr>
      <p:guideLst/>
    </p:cSldViewPr>
  </p:slideViewPr>
  <p:notesTextViewPr>
    <p:cViewPr>
      <p:scale>
        <a:sx n="3" d="2"/>
        <a:sy n="3" d="2"/>
      </p:scale>
      <p:origin x="0" y="0"/>
    </p:cViewPr>
  </p:notesTextViewPr>
  <p:sorterViewPr>
    <p:cViewPr>
      <p:scale>
        <a:sx n="100" d="100"/>
        <a:sy n="100" d="100"/>
      </p:scale>
      <p:origin x="0" y="0"/>
    </p:cViewPr>
  </p:sorterViewPr>
  <p:notesViewPr>
    <p:cSldViewPr snapToGrid="0" snapToObjects="1">
      <p:cViewPr varScale="1">
        <p:scale>
          <a:sx n="61" d="100"/>
          <a:sy n="61" d="100"/>
        </p:scale>
        <p:origin x="3216"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D6D3A60-BED2-D15F-F848-57D55E884639}"/>
              </a:ext>
            </a:extLst>
          </p:cNvPr>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D0980C7-47A5-A8A6-5B7A-EFF7FA958288}"/>
              </a:ext>
            </a:extLst>
          </p:cNvPr>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E6682E7A-B67A-49D7-8CEC-CF31EFA21402}" type="datetimeFigureOut">
              <a:rPr lang="en-US" smtClean="0"/>
              <a:t>7/15/2026</a:t>
            </a:fld>
            <a:endParaRPr lang="en-US"/>
          </a:p>
        </p:txBody>
      </p:sp>
      <p:sp>
        <p:nvSpPr>
          <p:cNvPr id="4" name="Footer Placeholder 3">
            <a:extLst>
              <a:ext uri="{FF2B5EF4-FFF2-40B4-BE49-F238E27FC236}">
                <a16:creationId xmlns:a16="http://schemas.microsoft.com/office/drawing/2014/main" id="{E9C09B3E-E429-C7D3-BA20-B86B6426F546}"/>
              </a:ext>
            </a:extLst>
          </p:cNvPr>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EFB6E80-14CD-5C9F-FF45-E927B05370C8}"/>
              </a:ext>
            </a:extLst>
          </p:cNvPr>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B359759C-714F-4302-9C44-16A4010B6EBE}" type="slidenum">
              <a:rPr lang="en-US" smtClean="0"/>
              <a:t>‹#›</a:t>
            </a:fld>
            <a:endParaRPr lang="en-US"/>
          </a:p>
        </p:txBody>
      </p:sp>
    </p:spTree>
    <p:extLst>
      <p:ext uri="{BB962C8B-B14F-4D97-AF65-F5344CB8AC3E}">
        <p14:creationId xmlns:p14="http://schemas.microsoft.com/office/powerpoint/2010/main" val="10552307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68" tIns="46584" rIns="93168" bIns="46584" rtlCol="0"/>
          <a:lstStyle>
            <a:lvl1pPr algn="l">
              <a:defRPr sz="1200"/>
            </a:lvl1pPr>
          </a:lstStyle>
          <a:p>
            <a:endParaRPr lang="en-US"/>
          </a:p>
        </p:txBody>
      </p:sp>
      <p:sp>
        <p:nvSpPr>
          <p:cNvPr id="3" name="Date Placeholder 2"/>
          <p:cNvSpPr>
            <a:spLocks noGrp="1"/>
          </p:cNvSpPr>
          <p:nvPr>
            <p:ph type="dt" idx="1"/>
          </p:nvPr>
        </p:nvSpPr>
        <p:spPr>
          <a:xfrm>
            <a:off x="3970939" y="1"/>
            <a:ext cx="3037840" cy="466434"/>
          </a:xfrm>
          <a:prstGeom prst="rect">
            <a:avLst/>
          </a:prstGeom>
        </p:spPr>
        <p:txBody>
          <a:bodyPr vert="horz" lIns="93168" tIns="46584" rIns="93168" bIns="46584" rtlCol="0"/>
          <a:lstStyle>
            <a:lvl1pPr algn="r">
              <a:defRPr sz="1200"/>
            </a:lvl1pPr>
          </a:lstStyle>
          <a:p>
            <a:fld id="{90DFDA19-96E3-2248-AE7B-AF5EBCAB77AF}" type="datetimeFigureOut">
              <a:rPr lang="en-US" smtClean="0"/>
              <a:t>7/15/2026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68" tIns="46584" rIns="93168" bIns="46584" rtlCol="0" anchor="ctr"/>
          <a:lstStyle/>
          <a:p>
            <a:endParaRPr lang="en-US"/>
          </a:p>
        </p:txBody>
      </p:sp>
      <p:sp>
        <p:nvSpPr>
          <p:cNvPr id="5" name="Notes Placeholder 4"/>
          <p:cNvSpPr>
            <a:spLocks noGrp="1"/>
          </p:cNvSpPr>
          <p:nvPr>
            <p:ph type="body" sz="quarter" idx="3"/>
          </p:nvPr>
        </p:nvSpPr>
        <p:spPr>
          <a:xfrm>
            <a:off x="701040" y="4473893"/>
            <a:ext cx="5608320" cy="3660459"/>
          </a:xfrm>
          <a:prstGeom prst="rect">
            <a:avLst/>
          </a:prstGeom>
        </p:spPr>
        <p:txBody>
          <a:bodyPr vert="horz" lIns="93168" tIns="46584" rIns="93168" bIns="46584" rtlCol="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Footer Placeholder 5"/>
          <p:cNvSpPr>
            <a:spLocks noGrp="1"/>
          </p:cNvSpPr>
          <p:nvPr>
            <p:ph type="ftr" sz="quarter" idx="4"/>
          </p:nvPr>
        </p:nvSpPr>
        <p:spPr>
          <a:xfrm>
            <a:off x="0" y="8829968"/>
            <a:ext cx="3037840" cy="466433"/>
          </a:xfrm>
          <a:prstGeom prst="rect">
            <a:avLst/>
          </a:prstGeom>
        </p:spPr>
        <p:txBody>
          <a:bodyPr vert="horz" lIns="93168" tIns="46584" rIns="93168" bIns="46584" rtlCol="0" anchor="b"/>
          <a:lstStyle>
            <a:lvl1pPr algn="l">
              <a:defRPr sz="1200"/>
            </a:lvl1pPr>
          </a:lstStyle>
          <a:p>
            <a:endParaRPr lang="en-US"/>
          </a:p>
        </p:txBody>
      </p:sp>
      <p:sp>
        <p:nvSpPr>
          <p:cNvPr id="7" name="Slide Number Placeholder 6"/>
          <p:cNvSpPr>
            <a:spLocks noGrp="1"/>
          </p:cNvSpPr>
          <p:nvPr>
            <p:ph type="sldNum" sz="quarter" idx="5"/>
          </p:nvPr>
        </p:nvSpPr>
        <p:spPr>
          <a:xfrm>
            <a:off x="3970939" y="8829968"/>
            <a:ext cx="3037840" cy="466433"/>
          </a:xfrm>
          <a:prstGeom prst="rect">
            <a:avLst/>
          </a:prstGeom>
        </p:spPr>
        <p:txBody>
          <a:bodyPr vert="horz" lIns="93168" tIns="46584" rIns="93168" bIns="46584" rtlCol="0" anchor="b"/>
          <a:lstStyle>
            <a:lvl1pPr algn="r">
              <a:defRPr sz="1200"/>
            </a:lvl1pPr>
          </a:lstStyle>
          <a:p>
            <a:fld id="{93C84B72-53FE-B74A-A52F-1388D90C86CE}" type="slidenum">
              <a:rPr lang="en-US" smtClean="0"/>
              <a:t>‹#›</a:t>
            </a:fld>
            <a:endParaRPr lang="en-US"/>
          </a:p>
        </p:txBody>
      </p:sp>
    </p:spTree>
    <p:extLst>
      <p:ext uri="{BB962C8B-B14F-4D97-AF65-F5344CB8AC3E}">
        <p14:creationId xmlns:p14="http://schemas.microsoft.com/office/powerpoint/2010/main" val="5617846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DE020-5810-FC40-9518-033AF13D32BA}"/>
              </a:ext>
            </a:extLst>
          </p:cNvPr>
          <p:cNvSpPr>
            <a:spLocks noGrp="1"/>
          </p:cNvSpPr>
          <p:nvPr>
            <p:ph type="ctrTitle"/>
          </p:nvPr>
        </p:nvSpPr>
        <p:spPr>
          <a:xfrm>
            <a:off x="7020801" y="2863827"/>
            <a:ext cx="4055238" cy="834496"/>
          </a:xfrm>
          <a:prstGeom prst="rect">
            <a:avLst/>
          </a:prstGeom>
        </p:spPr>
        <p:txBody>
          <a:bodyPr anchor="b"/>
          <a:lstStyle>
            <a:lvl1pPr algn="ctr">
              <a:defRPr sz="4000">
                <a:latin typeface="+mj-lt"/>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D22497D4-B1A6-6D42-8E63-EB9FE75CB165}"/>
              </a:ext>
            </a:extLst>
          </p:cNvPr>
          <p:cNvSpPr>
            <a:spLocks noGrp="1"/>
          </p:cNvSpPr>
          <p:nvPr>
            <p:ph type="subTitle" idx="1" hasCustomPrompt="1"/>
          </p:nvPr>
        </p:nvSpPr>
        <p:spPr>
          <a:xfrm>
            <a:off x="7020801" y="3981433"/>
            <a:ext cx="4055238" cy="518407"/>
          </a:xfrm>
          <a:prstGeom prst="rect">
            <a:avLst/>
          </a:prstGeom>
        </p:spPr>
        <p:txBody>
          <a:bodyPr/>
          <a:lstStyle>
            <a:lvl1pPr marL="0" indent="0" algn="ctr">
              <a:buNone/>
              <a:defRPr sz="2000" b="0" i="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 with optional date</a:t>
            </a:r>
            <a:endParaRPr lang="en-US" dirty="0"/>
          </a:p>
        </p:txBody>
      </p:sp>
    </p:spTree>
    <p:extLst>
      <p:ext uri="{BB962C8B-B14F-4D97-AF65-F5344CB8AC3E}">
        <p14:creationId xmlns:p14="http://schemas.microsoft.com/office/powerpoint/2010/main" val="81566069"/>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2B2DE020-5810-FC40-9518-033AF13D32BA}"/>
              </a:ext>
            </a:extLst>
          </p:cNvPr>
          <p:cNvSpPr>
            <a:spLocks noGrp="1"/>
          </p:cNvSpPr>
          <p:nvPr>
            <p:ph type="ctrTitle" hasCustomPrompt="1"/>
          </p:nvPr>
        </p:nvSpPr>
        <p:spPr>
          <a:xfrm>
            <a:off x="3877409" y="2704801"/>
            <a:ext cx="4791808" cy="834496"/>
          </a:xfrm>
          <a:prstGeom prst="rect">
            <a:avLst/>
          </a:prstGeom>
        </p:spPr>
        <p:txBody>
          <a:bodyPr anchor="b"/>
          <a:lstStyle>
            <a:lvl1pPr algn="ctr">
              <a:defRPr sz="4000">
                <a:latin typeface="+mj-lt"/>
              </a:defRPr>
            </a:lvl1pPr>
          </a:lstStyle>
          <a:p>
            <a:r>
              <a:rPr lang="en-GB" dirty="0"/>
              <a:t>Heading for next slide</a:t>
            </a:r>
            <a:br>
              <a:rPr lang="en-GB" dirty="0"/>
            </a:br>
            <a:r>
              <a:rPr lang="en-GB" dirty="0"/>
              <a:t>(Separation slide)</a:t>
            </a:r>
            <a:endParaRPr lang="en-US" dirty="0"/>
          </a:p>
        </p:txBody>
      </p:sp>
      <p:sp>
        <p:nvSpPr>
          <p:cNvPr id="8" name="Subtitle 2">
            <a:extLst>
              <a:ext uri="{FF2B5EF4-FFF2-40B4-BE49-F238E27FC236}">
                <a16:creationId xmlns:a16="http://schemas.microsoft.com/office/drawing/2014/main" id="{D22497D4-B1A6-6D42-8E63-EB9FE75CB165}"/>
              </a:ext>
            </a:extLst>
          </p:cNvPr>
          <p:cNvSpPr>
            <a:spLocks noGrp="1"/>
          </p:cNvSpPr>
          <p:nvPr>
            <p:ph type="subTitle" idx="1"/>
          </p:nvPr>
        </p:nvSpPr>
        <p:spPr>
          <a:xfrm>
            <a:off x="3877409" y="3822407"/>
            <a:ext cx="4403859" cy="518407"/>
          </a:xfrm>
          <a:prstGeom prst="rect">
            <a:avLst/>
          </a:prstGeom>
        </p:spPr>
        <p:txBody>
          <a:bodyPr/>
          <a:lstStyle>
            <a:lvl1pPr marL="0" indent="0" algn="ctr">
              <a:buNone/>
              <a:defRPr sz="2000" b="0" i="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Tree>
    <p:extLst>
      <p:ext uri="{BB962C8B-B14F-4D97-AF65-F5344CB8AC3E}">
        <p14:creationId xmlns:p14="http://schemas.microsoft.com/office/powerpoint/2010/main" val="10413348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General Content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B969AD18-EA29-444E-A57C-5A5AD779D9D7}"/>
              </a:ext>
            </a:extLst>
          </p:cNvPr>
          <p:cNvSpPr>
            <a:spLocks noGrp="1"/>
          </p:cNvSpPr>
          <p:nvPr>
            <p:ph type="sldNum" sz="quarter" idx="12"/>
          </p:nvPr>
        </p:nvSpPr>
        <p:spPr>
          <a:xfrm>
            <a:off x="8610600" y="6356350"/>
            <a:ext cx="2743200" cy="365125"/>
          </a:xfrm>
          <a:prstGeom prst="rect">
            <a:avLst/>
          </a:prstGeom>
        </p:spPr>
        <p:txBody>
          <a:bodyPr/>
          <a:lstStyle>
            <a:lvl1pPr>
              <a:defRPr b="0" i="0">
                <a:latin typeface="Arial" panose="020B0604020202020204" pitchFamily="34" charset="0"/>
              </a:defRPr>
            </a:lvl1pPr>
          </a:lstStyle>
          <a:p>
            <a:fld id="{2A00FD68-8DE8-A848-9955-EB7E6DA01CD6}" type="slidenum">
              <a:rPr lang="en-US" smtClean="0"/>
              <a:pPr/>
              <a:t>‹#›</a:t>
            </a:fld>
            <a:endParaRPr lang="en-US"/>
          </a:p>
        </p:txBody>
      </p:sp>
      <p:sp>
        <p:nvSpPr>
          <p:cNvPr id="9" name="Content Placeholder 2">
            <a:extLst>
              <a:ext uri="{FF2B5EF4-FFF2-40B4-BE49-F238E27FC236}">
                <a16:creationId xmlns:a16="http://schemas.microsoft.com/office/drawing/2014/main" id="{30FCDB9D-DDDE-3B4A-B3E8-50694894763E}"/>
              </a:ext>
            </a:extLst>
          </p:cNvPr>
          <p:cNvSpPr>
            <a:spLocks noGrp="1"/>
          </p:cNvSpPr>
          <p:nvPr>
            <p:ph idx="1" hasCustomPrompt="1"/>
          </p:nvPr>
        </p:nvSpPr>
        <p:spPr>
          <a:xfrm>
            <a:off x="838200" y="1862668"/>
            <a:ext cx="10515600" cy="4314295"/>
          </a:xfrm>
          <a:prstGeom prst="rect">
            <a:avLst/>
          </a:prstGeom>
        </p:spPr>
        <p:txBody>
          <a:bodyPr/>
          <a:lstStyle>
            <a:lvl1pPr marL="0" indent="0" algn="l">
              <a:buFont typeface="Arial" panose="020B0604020202020204" pitchFamily="34" charset="0"/>
              <a:buNone/>
              <a:defRPr sz="2000" b="0" i="0">
                <a:solidFill>
                  <a:srgbClr val="545456"/>
                </a:solidFill>
                <a:latin typeface="Arial" panose="020B0604020202020204" pitchFamily="34" charset="0"/>
              </a:defRPr>
            </a:lvl1pPr>
            <a:lvl2pPr marL="685800" indent="-228600">
              <a:buFontTx/>
              <a:buBlip>
                <a:blip r:embed="rId2"/>
              </a:buBlip>
              <a:defRPr sz="2000" b="0" i="0">
                <a:solidFill>
                  <a:srgbClr val="545456"/>
                </a:solidFill>
                <a:latin typeface="Arial" panose="020B0604020202020204" pitchFamily="34" charset="0"/>
              </a:defRPr>
            </a:lvl2pPr>
            <a:lvl3pPr marL="1143000" indent="-228600">
              <a:buFontTx/>
              <a:buBlip>
                <a:blip r:embed="rId2"/>
              </a:buBlip>
              <a:defRPr sz="2000" b="0" i="0">
                <a:solidFill>
                  <a:srgbClr val="545456"/>
                </a:solidFill>
                <a:latin typeface="Arial" panose="020B0604020202020204" pitchFamily="34" charset="0"/>
              </a:defRPr>
            </a:lvl3pPr>
            <a:lvl4pPr>
              <a:defRPr b="0" i="0">
                <a:solidFill>
                  <a:srgbClr val="545456"/>
                </a:solidFill>
                <a:latin typeface="Arial" panose="020B0604020202020204" pitchFamily="34" charset="0"/>
              </a:defRPr>
            </a:lvl4pPr>
            <a:lvl5pPr>
              <a:defRPr b="0" i="0">
                <a:solidFill>
                  <a:srgbClr val="545456"/>
                </a:solidFill>
                <a:latin typeface="Arial" panose="020B0604020202020204" pitchFamily="34" charset="0"/>
              </a:defRPr>
            </a:lvl5pPr>
          </a:lstStyle>
          <a:p>
            <a:r>
              <a:rPr lang="en-US" dirty="0"/>
              <a:t>Body copy</a:t>
            </a:r>
          </a:p>
          <a:p>
            <a:r>
              <a:rPr lang="en-US" dirty="0"/>
              <a:t>Lorem ipsum dolor sit </a:t>
            </a:r>
            <a:r>
              <a:rPr lang="en-US" dirty="0" err="1"/>
              <a:t>amet</a:t>
            </a:r>
            <a:r>
              <a:rPr lang="en-US" dirty="0"/>
              <a:t>, </a:t>
            </a:r>
            <a:r>
              <a:rPr lang="en-US" dirty="0" err="1"/>
              <a:t>consectetueradipiscingelit</a:t>
            </a:r>
            <a:r>
              <a:rPr lang="en-US" dirty="0"/>
              <a:t>, </a:t>
            </a:r>
            <a:r>
              <a:rPr lang="en-US" dirty="0" err="1"/>
              <a:t>seddiamnonummynibheuismodtinciduntutlaoreetdolore</a:t>
            </a:r>
            <a:r>
              <a:rPr lang="en-US" dirty="0"/>
              <a:t> magna </a:t>
            </a:r>
            <a:r>
              <a:rPr lang="en-US" dirty="0" err="1"/>
              <a:t>aliquameratvolutpat</a:t>
            </a:r>
            <a:r>
              <a:rPr lang="en-US" dirty="0"/>
              <a:t>. </a:t>
            </a:r>
            <a:r>
              <a:rPr lang="en-US" dirty="0" err="1"/>
              <a:t>Utwisienim</a:t>
            </a:r>
            <a:r>
              <a:rPr lang="en-US" dirty="0"/>
              <a:t> ad minim </a:t>
            </a:r>
          </a:p>
        </p:txBody>
      </p:sp>
      <p:sp>
        <p:nvSpPr>
          <p:cNvPr id="10" name="Title 1">
            <a:extLst>
              <a:ext uri="{FF2B5EF4-FFF2-40B4-BE49-F238E27FC236}">
                <a16:creationId xmlns:a16="http://schemas.microsoft.com/office/drawing/2014/main" id="{8B083D7F-BFA7-F04A-950E-D2F4C3D97D6E}"/>
              </a:ext>
            </a:extLst>
          </p:cNvPr>
          <p:cNvSpPr>
            <a:spLocks noGrp="1"/>
          </p:cNvSpPr>
          <p:nvPr>
            <p:ph type="title" hasCustomPrompt="1"/>
          </p:nvPr>
        </p:nvSpPr>
        <p:spPr>
          <a:xfrm>
            <a:off x="838200" y="681037"/>
            <a:ext cx="8813800" cy="707319"/>
          </a:xfrm>
          <a:prstGeom prst="rect">
            <a:avLst/>
          </a:prstGeom>
        </p:spPr>
        <p:txBody>
          <a:bodyPr/>
          <a:lstStyle>
            <a:lvl1pPr>
              <a:defRPr sz="4000">
                <a:latin typeface="Arial" panose="020B0604020202020204" pitchFamily="34" charset="0"/>
                <a:cs typeface="Arial" panose="020B0604020202020204" pitchFamily="34" charset="0"/>
              </a:defRPr>
            </a:lvl1pPr>
          </a:lstStyle>
          <a:p>
            <a:r>
              <a:rPr lang="en-GB"/>
              <a:t>Heading, Arial 40 </a:t>
            </a:r>
            <a:r>
              <a:rPr lang="en-GB" err="1"/>
              <a:t>pt</a:t>
            </a:r>
            <a:endParaRPr lang="en-US"/>
          </a:p>
        </p:txBody>
      </p:sp>
      <p:sp>
        <p:nvSpPr>
          <p:cNvPr id="11" name="Content Placeholder 3">
            <a:extLst>
              <a:ext uri="{FF2B5EF4-FFF2-40B4-BE49-F238E27FC236}">
                <a16:creationId xmlns:a16="http://schemas.microsoft.com/office/drawing/2014/main" id="{6C799DB7-37EC-9C4D-A5B1-F7BDACF38BFE}"/>
              </a:ext>
            </a:extLst>
          </p:cNvPr>
          <p:cNvSpPr>
            <a:spLocks noGrp="1"/>
          </p:cNvSpPr>
          <p:nvPr>
            <p:ph sz="half" idx="13" hasCustomPrompt="1"/>
          </p:nvPr>
        </p:nvSpPr>
        <p:spPr>
          <a:xfrm>
            <a:off x="838200" y="1427957"/>
            <a:ext cx="5157787" cy="395110"/>
          </a:xfrm>
          <a:prstGeom prst="rect">
            <a:avLst/>
          </a:prstGeom>
        </p:spPr>
        <p:txBody>
          <a:bodyPr/>
          <a:lstStyle>
            <a:lvl1pPr marL="0" indent="0">
              <a:buFont typeface="Arial" panose="020B0604020202020204" pitchFamily="34" charset="0"/>
              <a:buNone/>
              <a:defRPr sz="2400" b="1" i="0">
                <a:solidFill>
                  <a:schemeClr val="tx1"/>
                </a:solidFill>
                <a:latin typeface="Arial" panose="020B0604020202020204" pitchFamily="34" charset="0"/>
              </a:defRPr>
            </a:lvl1pPr>
            <a:lvl2pPr marL="685800" indent="-228600">
              <a:buFontTx/>
              <a:buBlip>
                <a:blip r:embed="rId3"/>
              </a:buBlip>
              <a:defRPr sz="2000" b="0" i="0">
                <a:solidFill>
                  <a:schemeClr val="tx1"/>
                </a:solidFill>
                <a:latin typeface="Arial" panose="020B0604020202020204" pitchFamily="34" charset="0"/>
              </a:defRPr>
            </a:lvl2pPr>
            <a:lvl3pPr marL="1143000" indent="-228600">
              <a:buFontTx/>
              <a:buBlip>
                <a:blip r:embed="rId3"/>
              </a:buBlip>
              <a:defRPr sz="2000" b="0" i="0">
                <a:solidFill>
                  <a:schemeClr val="tx1"/>
                </a:solidFill>
                <a:latin typeface="Arial" panose="020B0604020202020204" pitchFamily="34" charset="0"/>
              </a:defRPr>
            </a:lvl3pPr>
            <a:lvl4pPr>
              <a:defRPr b="0" i="0">
                <a:solidFill>
                  <a:srgbClr val="545456"/>
                </a:solidFill>
                <a:latin typeface="Arial" panose="020B0604020202020204" pitchFamily="34" charset="0"/>
              </a:defRPr>
            </a:lvl4pPr>
            <a:lvl5pPr>
              <a:defRPr b="0" i="0">
                <a:solidFill>
                  <a:srgbClr val="545456"/>
                </a:solidFill>
                <a:latin typeface="Arial" panose="020B0604020202020204" pitchFamily="34" charset="0"/>
              </a:defRPr>
            </a:lvl5pPr>
          </a:lstStyle>
          <a:p>
            <a:pPr lvl="0"/>
            <a:r>
              <a:rPr lang="en-GB"/>
              <a:t>Sub heading, Arial bold 24 </a:t>
            </a:r>
            <a:r>
              <a:rPr lang="en-GB" err="1"/>
              <a:t>pt</a:t>
            </a:r>
            <a:endParaRPr lang="en-GB"/>
          </a:p>
        </p:txBody>
      </p:sp>
    </p:spTree>
    <p:extLst>
      <p:ext uri="{BB962C8B-B14F-4D97-AF65-F5344CB8AC3E}">
        <p14:creationId xmlns:p14="http://schemas.microsoft.com/office/powerpoint/2010/main" val="33911642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tex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C34050F1-758F-B349-994A-F570935813CE}"/>
              </a:ext>
            </a:extLst>
          </p:cNvPr>
          <p:cNvSpPr>
            <a:spLocks noGrp="1"/>
          </p:cNvSpPr>
          <p:nvPr>
            <p:ph type="title" hasCustomPrompt="1"/>
          </p:nvPr>
        </p:nvSpPr>
        <p:spPr>
          <a:xfrm>
            <a:off x="838200" y="681037"/>
            <a:ext cx="8813800" cy="707319"/>
          </a:xfrm>
          <a:prstGeom prst="rect">
            <a:avLst/>
          </a:prstGeom>
        </p:spPr>
        <p:txBody>
          <a:bodyPr/>
          <a:lstStyle>
            <a:lvl1pPr>
              <a:defRPr sz="4000">
                <a:latin typeface="Arial" panose="020B0604020202020204" pitchFamily="34" charset="0"/>
                <a:cs typeface="Arial" panose="020B0604020202020204" pitchFamily="34" charset="0"/>
              </a:defRPr>
            </a:lvl1pPr>
          </a:lstStyle>
          <a:p>
            <a:r>
              <a:rPr lang="en-GB"/>
              <a:t>Heading, Arial 40 </a:t>
            </a:r>
            <a:r>
              <a:rPr lang="en-GB" err="1"/>
              <a:t>pt</a:t>
            </a:r>
            <a:endParaRPr lang="en-US"/>
          </a:p>
        </p:txBody>
      </p:sp>
      <p:sp>
        <p:nvSpPr>
          <p:cNvPr id="14" name="Content Placeholder 3">
            <a:extLst>
              <a:ext uri="{FF2B5EF4-FFF2-40B4-BE49-F238E27FC236}">
                <a16:creationId xmlns:a16="http://schemas.microsoft.com/office/drawing/2014/main" id="{DC211158-9245-B146-8326-F9EA2B6F807A}"/>
              </a:ext>
            </a:extLst>
          </p:cNvPr>
          <p:cNvSpPr>
            <a:spLocks noGrp="1"/>
          </p:cNvSpPr>
          <p:nvPr>
            <p:ph sz="half" idx="2" hasCustomPrompt="1"/>
          </p:nvPr>
        </p:nvSpPr>
        <p:spPr>
          <a:xfrm>
            <a:off x="839788" y="2229127"/>
            <a:ext cx="5157787" cy="3947836"/>
          </a:xfrm>
          <a:prstGeom prst="rect">
            <a:avLst/>
          </a:prstGeom>
        </p:spPr>
        <p:txBody>
          <a:bodyPr/>
          <a:lstStyle>
            <a:lvl1pPr marL="342900" indent="-342900">
              <a:buFont typeface="System Font Regular"/>
              <a:buChar char="➤"/>
              <a:defRPr sz="2000" b="0" i="0">
                <a:solidFill>
                  <a:schemeClr val="tx1"/>
                </a:solidFill>
                <a:latin typeface="Arial" panose="020B0604020202020204" pitchFamily="34" charset="0"/>
              </a:defRPr>
            </a:lvl1pPr>
            <a:lvl2pPr marL="685800" indent="-228600">
              <a:buFont typeface="System Font Regular"/>
              <a:buChar char="➤"/>
              <a:defRPr sz="2000" b="0" i="0">
                <a:solidFill>
                  <a:schemeClr val="tx1"/>
                </a:solidFill>
                <a:latin typeface="Arial" panose="020B0604020202020204" pitchFamily="34" charset="0"/>
              </a:defRPr>
            </a:lvl2pPr>
            <a:lvl3pPr marL="1143000" indent="-228600">
              <a:buFont typeface="System Font Regular"/>
              <a:buChar char="➤"/>
              <a:defRPr sz="2000" b="0" i="0">
                <a:solidFill>
                  <a:schemeClr val="tx1"/>
                </a:solidFill>
                <a:latin typeface="Arial" panose="020B0604020202020204" pitchFamily="34" charset="0"/>
              </a:defRPr>
            </a:lvl3pPr>
            <a:lvl4pPr>
              <a:defRPr b="0" i="0">
                <a:solidFill>
                  <a:srgbClr val="545456"/>
                </a:solidFill>
                <a:latin typeface="Arial" panose="020B0604020202020204" pitchFamily="34" charset="0"/>
              </a:defRPr>
            </a:lvl4pPr>
            <a:lvl5pPr>
              <a:defRPr b="0" i="0">
                <a:solidFill>
                  <a:srgbClr val="545456"/>
                </a:solidFill>
                <a:latin typeface="Arial" panose="020B0604020202020204" pitchFamily="34" charset="0"/>
              </a:defRPr>
            </a:lvl5pPr>
          </a:lstStyle>
          <a:p>
            <a:pPr lvl="0"/>
            <a:r>
              <a:rPr lang="en-GB"/>
              <a:t>Arial regular 20 </a:t>
            </a:r>
            <a:r>
              <a:rPr lang="en-GB" err="1"/>
              <a:t>pt</a:t>
            </a:r>
            <a:endParaRPr lang="en-GB"/>
          </a:p>
          <a:p>
            <a:pPr lvl="1"/>
            <a:r>
              <a:rPr lang="en-GB"/>
              <a:t>Second level</a:t>
            </a:r>
          </a:p>
          <a:p>
            <a:pPr lvl="2"/>
            <a:r>
              <a:rPr lang="en-GB"/>
              <a:t>Third level</a:t>
            </a:r>
          </a:p>
        </p:txBody>
      </p:sp>
      <p:sp>
        <p:nvSpPr>
          <p:cNvPr id="17" name="Content Placeholder 3">
            <a:extLst>
              <a:ext uri="{FF2B5EF4-FFF2-40B4-BE49-F238E27FC236}">
                <a16:creationId xmlns:a16="http://schemas.microsoft.com/office/drawing/2014/main" id="{DA106CEE-F1D0-764A-A3B4-30520DC6BBD5}"/>
              </a:ext>
            </a:extLst>
          </p:cNvPr>
          <p:cNvSpPr>
            <a:spLocks noGrp="1"/>
          </p:cNvSpPr>
          <p:nvPr>
            <p:ph sz="half" idx="13" hasCustomPrompt="1"/>
          </p:nvPr>
        </p:nvSpPr>
        <p:spPr>
          <a:xfrm>
            <a:off x="836612" y="1783217"/>
            <a:ext cx="5157787" cy="395110"/>
          </a:xfrm>
          <a:prstGeom prst="rect">
            <a:avLst/>
          </a:prstGeom>
        </p:spPr>
        <p:txBody>
          <a:bodyPr/>
          <a:lstStyle>
            <a:lvl1pPr marL="0" indent="0">
              <a:buFont typeface="Arial" panose="020B0604020202020204" pitchFamily="34" charset="0"/>
              <a:buNone/>
              <a:defRPr sz="2000" b="1" i="0">
                <a:solidFill>
                  <a:schemeClr val="tx1"/>
                </a:solidFill>
                <a:latin typeface="Arial" panose="020B0604020202020204" pitchFamily="34" charset="0"/>
              </a:defRPr>
            </a:lvl1pPr>
            <a:lvl2pPr marL="685800" indent="-228600">
              <a:buFontTx/>
              <a:buBlip>
                <a:blip r:embed="rId2"/>
              </a:buBlip>
              <a:defRPr sz="2000" b="0" i="0">
                <a:solidFill>
                  <a:schemeClr val="tx1"/>
                </a:solidFill>
                <a:latin typeface="Arial" panose="020B0604020202020204" pitchFamily="34" charset="0"/>
              </a:defRPr>
            </a:lvl2pPr>
            <a:lvl3pPr marL="1143000" indent="-228600">
              <a:buFontTx/>
              <a:buBlip>
                <a:blip r:embed="rId2"/>
              </a:buBlip>
              <a:defRPr sz="2000" b="0" i="0">
                <a:solidFill>
                  <a:schemeClr val="tx1"/>
                </a:solidFill>
                <a:latin typeface="Arial" panose="020B0604020202020204" pitchFamily="34" charset="0"/>
              </a:defRPr>
            </a:lvl3pPr>
            <a:lvl4pPr>
              <a:defRPr b="0" i="0">
                <a:solidFill>
                  <a:srgbClr val="545456"/>
                </a:solidFill>
                <a:latin typeface="Arial" panose="020B0604020202020204" pitchFamily="34" charset="0"/>
              </a:defRPr>
            </a:lvl4pPr>
            <a:lvl5pPr>
              <a:defRPr b="0" i="0">
                <a:solidFill>
                  <a:srgbClr val="545456"/>
                </a:solidFill>
                <a:latin typeface="Arial" panose="020B0604020202020204" pitchFamily="34" charset="0"/>
              </a:defRPr>
            </a:lvl5pPr>
          </a:lstStyle>
          <a:p>
            <a:pPr lvl="0"/>
            <a:r>
              <a:rPr lang="en-GB"/>
              <a:t>Sub-sub heading, Arial bold 20 </a:t>
            </a:r>
            <a:r>
              <a:rPr lang="en-GB" err="1"/>
              <a:t>pt</a:t>
            </a:r>
            <a:endParaRPr lang="en-GB"/>
          </a:p>
        </p:txBody>
      </p:sp>
      <p:sp>
        <p:nvSpPr>
          <p:cNvPr id="20" name="Content Placeholder 3">
            <a:extLst>
              <a:ext uri="{FF2B5EF4-FFF2-40B4-BE49-F238E27FC236}">
                <a16:creationId xmlns:a16="http://schemas.microsoft.com/office/drawing/2014/main" id="{8E2038C4-573A-D943-A25A-94BB4E8A777D}"/>
              </a:ext>
            </a:extLst>
          </p:cNvPr>
          <p:cNvSpPr>
            <a:spLocks noGrp="1"/>
          </p:cNvSpPr>
          <p:nvPr>
            <p:ph sz="half" idx="14" hasCustomPrompt="1"/>
          </p:nvPr>
        </p:nvSpPr>
        <p:spPr>
          <a:xfrm>
            <a:off x="6169024" y="2229126"/>
            <a:ext cx="5157787" cy="3947835"/>
          </a:xfrm>
          <a:prstGeom prst="rect">
            <a:avLst/>
          </a:prstGeom>
        </p:spPr>
        <p:txBody>
          <a:bodyPr/>
          <a:lstStyle>
            <a:lvl1pPr marL="342900" indent="-342900">
              <a:buFont typeface="System Font Regular"/>
              <a:buChar char="➤"/>
              <a:defRPr sz="2000" b="0" i="0">
                <a:solidFill>
                  <a:schemeClr val="tx1"/>
                </a:solidFill>
                <a:latin typeface="Arial" panose="020B0604020202020204" pitchFamily="34" charset="0"/>
              </a:defRPr>
            </a:lvl1pPr>
            <a:lvl2pPr marL="685800" indent="-228600">
              <a:buFont typeface="System Font Regular"/>
              <a:buChar char="➤"/>
              <a:defRPr sz="2000" b="0" i="0">
                <a:solidFill>
                  <a:schemeClr val="tx1"/>
                </a:solidFill>
                <a:latin typeface="Arial" panose="020B0604020202020204" pitchFamily="34" charset="0"/>
              </a:defRPr>
            </a:lvl2pPr>
            <a:lvl3pPr marL="1143000" indent="-228600">
              <a:buFont typeface="System Font Regular"/>
              <a:buChar char="➤"/>
              <a:defRPr sz="2000" b="0" i="0">
                <a:solidFill>
                  <a:schemeClr val="tx1"/>
                </a:solidFill>
                <a:latin typeface="Arial" panose="020B0604020202020204" pitchFamily="34" charset="0"/>
              </a:defRPr>
            </a:lvl3pPr>
            <a:lvl4pPr>
              <a:defRPr b="0" i="0">
                <a:solidFill>
                  <a:srgbClr val="545456"/>
                </a:solidFill>
                <a:latin typeface="Arial" panose="020B0604020202020204" pitchFamily="34" charset="0"/>
              </a:defRPr>
            </a:lvl4pPr>
            <a:lvl5pPr>
              <a:defRPr b="0" i="0">
                <a:solidFill>
                  <a:srgbClr val="545456"/>
                </a:solidFill>
                <a:latin typeface="Arial" panose="020B0604020202020204" pitchFamily="34" charset="0"/>
              </a:defRPr>
            </a:lvl5pPr>
          </a:lstStyle>
          <a:p>
            <a:pPr lvl="0"/>
            <a:r>
              <a:rPr lang="en-GB"/>
              <a:t>Arial regular 20 </a:t>
            </a:r>
            <a:r>
              <a:rPr lang="en-GB" err="1"/>
              <a:t>pt</a:t>
            </a:r>
            <a:endParaRPr lang="en-GB"/>
          </a:p>
          <a:p>
            <a:pPr lvl="1"/>
            <a:r>
              <a:rPr lang="en-GB"/>
              <a:t>Second level</a:t>
            </a:r>
          </a:p>
          <a:p>
            <a:pPr lvl="2"/>
            <a:r>
              <a:rPr lang="en-GB"/>
              <a:t>Third level</a:t>
            </a:r>
          </a:p>
        </p:txBody>
      </p:sp>
      <p:sp>
        <p:nvSpPr>
          <p:cNvPr id="21" name="Content Placeholder 3">
            <a:extLst>
              <a:ext uri="{FF2B5EF4-FFF2-40B4-BE49-F238E27FC236}">
                <a16:creationId xmlns:a16="http://schemas.microsoft.com/office/drawing/2014/main" id="{F61AE983-4645-A447-B3BE-315930511FDC}"/>
              </a:ext>
            </a:extLst>
          </p:cNvPr>
          <p:cNvSpPr>
            <a:spLocks noGrp="1"/>
          </p:cNvSpPr>
          <p:nvPr>
            <p:ph sz="half" idx="15" hasCustomPrompt="1"/>
          </p:nvPr>
        </p:nvSpPr>
        <p:spPr>
          <a:xfrm>
            <a:off x="6169024" y="1779475"/>
            <a:ext cx="5157787" cy="395110"/>
          </a:xfrm>
          <a:prstGeom prst="rect">
            <a:avLst/>
          </a:prstGeom>
        </p:spPr>
        <p:txBody>
          <a:bodyPr/>
          <a:lstStyle>
            <a:lvl1pPr marL="0" indent="0">
              <a:buFont typeface="Arial" panose="020B0604020202020204" pitchFamily="34" charset="0"/>
              <a:buNone/>
              <a:defRPr sz="2000" b="1" i="0">
                <a:solidFill>
                  <a:schemeClr val="tx1"/>
                </a:solidFill>
                <a:latin typeface="Arial" panose="020B0604020202020204" pitchFamily="34" charset="0"/>
              </a:defRPr>
            </a:lvl1pPr>
            <a:lvl2pPr marL="685800" indent="-228600">
              <a:buFontTx/>
              <a:buBlip>
                <a:blip r:embed="rId2"/>
              </a:buBlip>
              <a:defRPr sz="2000" b="0" i="0">
                <a:solidFill>
                  <a:schemeClr val="tx1"/>
                </a:solidFill>
                <a:latin typeface="Arial" panose="020B0604020202020204" pitchFamily="34" charset="0"/>
              </a:defRPr>
            </a:lvl2pPr>
            <a:lvl3pPr marL="1143000" indent="-228600">
              <a:buFontTx/>
              <a:buBlip>
                <a:blip r:embed="rId2"/>
              </a:buBlip>
              <a:defRPr sz="2000" b="0" i="0">
                <a:solidFill>
                  <a:schemeClr val="tx1"/>
                </a:solidFill>
                <a:latin typeface="Arial" panose="020B0604020202020204" pitchFamily="34" charset="0"/>
              </a:defRPr>
            </a:lvl3pPr>
            <a:lvl4pPr>
              <a:defRPr b="0" i="0">
                <a:solidFill>
                  <a:srgbClr val="545456"/>
                </a:solidFill>
                <a:latin typeface="Arial" panose="020B0604020202020204" pitchFamily="34" charset="0"/>
              </a:defRPr>
            </a:lvl4pPr>
            <a:lvl5pPr>
              <a:defRPr b="0" i="0">
                <a:solidFill>
                  <a:srgbClr val="545456"/>
                </a:solidFill>
                <a:latin typeface="Arial" panose="020B0604020202020204" pitchFamily="34" charset="0"/>
              </a:defRPr>
            </a:lvl5pPr>
          </a:lstStyle>
          <a:p>
            <a:pPr lvl="0"/>
            <a:r>
              <a:rPr lang="en-GB"/>
              <a:t>Sub-sub heading, Arial bold 20 </a:t>
            </a:r>
            <a:r>
              <a:rPr lang="en-GB" err="1"/>
              <a:t>pt</a:t>
            </a:r>
            <a:endParaRPr lang="en-GB"/>
          </a:p>
        </p:txBody>
      </p:sp>
      <p:sp>
        <p:nvSpPr>
          <p:cNvPr id="10" name="Slide Number Placeholder 5">
            <a:extLst>
              <a:ext uri="{FF2B5EF4-FFF2-40B4-BE49-F238E27FC236}">
                <a16:creationId xmlns:a16="http://schemas.microsoft.com/office/drawing/2014/main" id="{B0181D19-9A3C-D046-B5E7-DD9A1E588C46}"/>
              </a:ext>
            </a:extLst>
          </p:cNvPr>
          <p:cNvSpPr>
            <a:spLocks noGrp="1"/>
          </p:cNvSpPr>
          <p:nvPr>
            <p:ph type="sldNum" sz="quarter" idx="12"/>
          </p:nvPr>
        </p:nvSpPr>
        <p:spPr>
          <a:xfrm>
            <a:off x="8610600" y="6356350"/>
            <a:ext cx="2743200" cy="365125"/>
          </a:xfrm>
          <a:prstGeom prst="rect">
            <a:avLst/>
          </a:prstGeom>
        </p:spPr>
        <p:txBody>
          <a:bodyPr/>
          <a:lstStyle>
            <a:lvl1pPr algn="r">
              <a:defRPr/>
            </a:lvl1pPr>
          </a:lstStyle>
          <a:p>
            <a:fld id="{CE1B4AD3-3600-E94E-A833-57C10B4DC373}" type="slidenum">
              <a:rPr lang="en-US" smtClean="0"/>
              <a:pPr/>
              <a:t>‹#›</a:t>
            </a:fld>
            <a:endParaRPr lang="en-US"/>
          </a:p>
        </p:txBody>
      </p:sp>
    </p:spTree>
    <p:extLst>
      <p:ext uri="{BB962C8B-B14F-4D97-AF65-F5344CB8AC3E}">
        <p14:creationId xmlns:p14="http://schemas.microsoft.com/office/powerpoint/2010/main" val="5442536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text and picture">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C34050F1-758F-B349-994A-F570935813CE}"/>
              </a:ext>
            </a:extLst>
          </p:cNvPr>
          <p:cNvSpPr>
            <a:spLocks noGrp="1"/>
          </p:cNvSpPr>
          <p:nvPr>
            <p:ph type="title" hasCustomPrompt="1"/>
          </p:nvPr>
        </p:nvSpPr>
        <p:spPr>
          <a:xfrm>
            <a:off x="838200" y="681037"/>
            <a:ext cx="8813800" cy="707319"/>
          </a:xfrm>
          <a:prstGeom prst="rect">
            <a:avLst/>
          </a:prstGeom>
        </p:spPr>
        <p:txBody>
          <a:bodyPr/>
          <a:lstStyle>
            <a:lvl1pPr>
              <a:defRPr sz="4000">
                <a:latin typeface="Arial" panose="020B0604020202020204" pitchFamily="34" charset="0"/>
                <a:cs typeface="Arial" panose="020B0604020202020204" pitchFamily="34" charset="0"/>
              </a:defRPr>
            </a:lvl1pPr>
          </a:lstStyle>
          <a:p>
            <a:r>
              <a:rPr lang="en-GB"/>
              <a:t>Heading, Arial 40 </a:t>
            </a:r>
            <a:r>
              <a:rPr lang="en-GB" err="1"/>
              <a:t>pt</a:t>
            </a:r>
            <a:endParaRPr lang="en-US"/>
          </a:p>
        </p:txBody>
      </p:sp>
      <p:sp>
        <p:nvSpPr>
          <p:cNvPr id="14" name="Content Placeholder 3">
            <a:extLst>
              <a:ext uri="{FF2B5EF4-FFF2-40B4-BE49-F238E27FC236}">
                <a16:creationId xmlns:a16="http://schemas.microsoft.com/office/drawing/2014/main" id="{DC211158-9245-B146-8326-F9EA2B6F807A}"/>
              </a:ext>
            </a:extLst>
          </p:cNvPr>
          <p:cNvSpPr>
            <a:spLocks noGrp="1"/>
          </p:cNvSpPr>
          <p:nvPr>
            <p:ph sz="half" idx="2" hasCustomPrompt="1"/>
          </p:nvPr>
        </p:nvSpPr>
        <p:spPr>
          <a:xfrm>
            <a:off x="841376" y="2240701"/>
            <a:ext cx="5157787" cy="3843867"/>
          </a:xfrm>
          <a:prstGeom prst="rect">
            <a:avLst/>
          </a:prstGeom>
        </p:spPr>
        <p:txBody>
          <a:bodyPr/>
          <a:lstStyle>
            <a:lvl1pPr marL="342900" indent="-342900">
              <a:buFont typeface="System Font Regular"/>
              <a:buChar char="➤"/>
              <a:defRPr sz="2000" b="0" i="0">
                <a:solidFill>
                  <a:schemeClr val="tx1"/>
                </a:solidFill>
                <a:latin typeface="Arial" panose="020B0604020202020204" pitchFamily="34" charset="0"/>
              </a:defRPr>
            </a:lvl1pPr>
            <a:lvl2pPr marL="685800" indent="-228600">
              <a:buFont typeface="System Font Regular"/>
              <a:buChar char="➤"/>
              <a:defRPr sz="2000" b="0" i="0">
                <a:solidFill>
                  <a:schemeClr val="tx1"/>
                </a:solidFill>
                <a:latin typeface="Arial" panose="020B0604020202020204" pitchFamily="34" charset="0"/>
              </a:defRPr>
            </a:lvl2pPr>
            <a:lvl3pPr marL="1143000" indent="-228600">
              <a:buFont typeface="System Font Regular"/>
              <a:buChar char="➤"/>
              <a:defRPr sz="2000" b="0" i="0">
                <a:solidFill>
                  <a:schemeClr val="tx1"/>
                </a:solidFill>
                <a:latin typeface="Arial" panose="020B0604020202020204" pitchFamily="34" charset="0"/>
              </a:defRPr>
            </a:lvl3pPr>
            <a:lvl4pPr>
              <a:defRPr b="0" i="0">
                <a:solidFill>
                  <a:srgbClr val="545456"/>
                </a:solidFill>
                <a:latin typeface="Arial" panose="020B0604020202020204" pitchFamily="34" charset="0"/>
              </a:defRPr>
            </a:lvl4pPr>
            <a:lvl5pPr>
              <a:defRPr b="0" i="0">
                <a:solidFill>
                  <a:srgbClr val="545456"/>
                </a:solidFill>
                <a:latin typeface="Arial" panose="020B0604020202020204" pitchFamily="34" charset="0"/>
              </a:defRPr>
            </a:lvl5pPr>
          </a:lstStyle>
          <a:p>
            <a:pPr lvl="0"/>
            <a:r>
              <a:rPr lang="en-GB"/>
              <a:t>Arial regular 20 </a:t>
            </a:r>
            <a:r>
              <a:rPr lang="en-GB" err="1"/>
              <a:t>pt</a:t>
            </a:r>
            <a:endParaRPr lang="en-GB"/>
          </a:p>
          <a:p>
            <a:pPr lvl="1"/>
            <a:r>
              <a:rPr lang="en-GB"/>
              <a:t>Second level</a:t>
            </a:r>
          </a:p>
          <a:p>
            <a:pPr lvl="2"/>
            <a:r>
              <a:rPr lang="en-GB"/>
              <a:t>Third level</a:t>
            </a:r>
          </a:p>
        </p:txBody>
      </p:sp>
      <p:sp>
        <p:nvSpPr>
          <p:cNvPr id="17" name="Content Placeholder 3">
            <a:extLst>
              <a:ext uri="{FF2B5EF4-FFF2-40B4-BE49-F238E27FC236}">
                <a16:creationId xmlns:a16="http://schemas.microsoft.com/office/drawing/2014/main" id="{DA106CEE-F1D0-764A-A3B4-30520DC6BBD5}"/>
              </a:ext>
            </a:extLst>
          </p:cNvPr>
          <p:cNvSpPr>
            <a:spLocks noGrp="1"/>
          </p:cNvSpPr>
          <p:nvPr>
            <p:ph sz="half" idx="13" hasCustomPrompt="1"/>
          </p:nvPr>
        </p:nvSpPr>
        <p:spPr>
          <a:xfrm>
            <a:off x="838200" y="1794792"/>
            <a:ext cx="5157787" cy="395110"/>
          </a:xfrm>
          <a:prstGeom prst="rect">
            <a:avLst/>
          </a:prstGeom>
        </p:spPr>
        <p:txBody>
          <a:bodyPr/>
          <a:lstStyle>
            <a:lvl1pPr marL="0" indent="0">
              <a:buFont typeface="Arial" panose="020B0604020202020204" pitchFamily="34" charset="0"/>
              <a:buNone/>
              <a:defRPr sz="2000" b="1" i="0">
                <a:solidFill>
                  <a:schemeClr val="tx1"/>
                </a:solidFill>
                <a:latin typeface="Arial" panose="020B0604020202020204" pitchFamily="34" charset="0"/>
              </a:defRPr>
            </a:lvl1pPr>
            <a:lvl2pPr marL="685800" indent="-228600">
              <a:buFontTx/>
              <a:buBlip>
                <a:blip r:embed="rId2"/>
              </a:buBlip>
              <a:defRPr sz="2000" b="0" i="0">
                <a:solidFill>
                  <a:schemeClr val="tx1"/>
                </a:solidFill>
                <a:latin typeface="Arial" panose="020B0604020202020204" pitchFamily="34" charset="0"/>
              </a:defRPr>
            </a:lvl2pPr>
            <a:lvl3pPr marL="1143000" indent="-228600">
              <a:buFontTx/>
              <a:buBlip>
                <a:blip r:embed="rId2"/>
              </a:buBlip>
              <a:defRPr sz="2000" b="0" i="0">
                <a:solidFill>
                  <a:schemeClr val="tx1"/>
                </a:solidFill>
                <a:latin typeface="Arial" panose="020B0604020202020204" pitchFamily="34" charset="0"/>
              </a:defRPr>
            </a:lvl3pPr>
            <a:lvl4pPr>
              <a:defRPr b="0" i="0">
                <a:solidFill>
                  <a:srgbClr val="545456"/>
                </a:solidFill>
                <a:latin typeface="Arial" panose="020B0604020202020204" pitchFamily="34" charset="0"/>
              </a:defRPr>
            </a:lvl4pPr>
            <a:lvl5pPr>
              <a:defRPr b="0" i="0">
                <a:solidFill>
                  <a:srgbClr val="545456"/>
                </a:solidFill>
                <a:latin typeface="Arial" panose="020B0604020202020204" pitchFamily="34" charset="0"/>
              </a:defRPr>
            </a:lvl5pPr>
          </a:lstStyle>
          <a:p>
            <a:pPr lvl="0"/>
            <a:r>
              <a:rPr lang="en-GB"/>
              <a:t>Sub-sub heading, Arial bold 20 </a:t>
            </a:r>
            <a:r>
              <a:rPr lang="en-GB" err="1"/>
              <a:t>pt</a:t>
            </a:r>
            <a:endParaRPr lang="en-GB"/>
          </a:p>
        </p:txBody>
      </p:sp>
      <p:sp>
        <p:nvSpPr>
          <p:cNvPr id="10" name="Picture Placeholder 2">
            <a:extLst>
              <a:ext uri="{FF2B5EF4-FFF2-40B4-BE49-F238E27FC236}">
                <a16:creationId xmlns:a16="http://schemas.microsoft.com/office/drawing/2014/main" id="{B32F64B3-2031-7343-8E67-5008963ABD60}"/>
              </a:ext>
            </a:extLst>
          </p:cNvPr>
          <p:cNvSpPr>
            <a:spLocks noGrp="1"/>
          </p:cNvSpPr>
          <p:nvPr>
            <p:ph type="pic" idx="1"/>
          </p:nvPr>
        </p:nvSpPr>
        <p:spPr>
          <a:xfrm>
            <a:off x="6345943" y="1794792"/>
            <a:ext cx="5007857" cy="4289777"/>
          </a:xfrm>
          <a:prstGeom prst="rect">
            <a:avLst/>
          </a:prstGeom>
        </p:spPr>
        <p:txBody>
          <a:bodyPr/>
          <a:lstStyle>
            <a:lvl1pPr marL="0" indent="0">
              <a:buNone/>
              <a:defRPr sz="20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6" name="Slide Number Placeholder 5">
            <a:extLst>
              <a:ext uri="{FF2B5EF4-FFF2-40B4-BE49-F238E27FC236}">
                <a16:creationId xmlns:a16="http://schemas.microsoft.com/office/drawing/2014/main" id="{6E8F4203-1A74-EC49-B3CD-99EF6AF5D0EC}"/>
              </a:ext>
            </a:extLst>
          </p:cNvPr>
          <p:cNvSpPr>
            <a:spLocks noGrp="1"/>
          </p:cNvSpPr>
          <p:nvPr>
            <p:ph type="sldNum" sz="quarter" idx="12"/>
          </p:nvPr>
        </p:nvSpPr>
        <p:spPr>
          <a:xfrm>
            <a:off x="8610600" y="6356350"/>
            <a:ext cx="2743200" cy="365125"/>
          </a:xfrm>
          <a:prstGeom prst="rect">
            <a:avLst/>
          </a:prstGeom>
        </p:spPr>
        <p:txBody>
          <a:bodyPr/>
          <a:lstStyle>
            <a:lvl1pPr algn="r">
              <a:defRPr/>
            </a:lvl1pPr>
          </a:lstStyle>
          <a:p>
            <a:fld id="{CE1B4AD3-3600-E94E-A833-57C10B4DC373}" type="slidenum">
              <a:rPr lang="en-US" smtClean="0"/>
              <a:pPr/>
              <a:t>‹#›</a:t>
            </a:fld>
            <a:endParaRPr lang="en-US"/>
          </a:p>
        </p:txBody>
      </p:sp>
    </p:spTree>
    <p:extLst>
      <p:ext uri="{BB962C8B-B14F-4D97-AF65-F5344CB8AC3E}">
        <p14:creationId xmlns:p14="http://schemas.microsoft.com/office/powerpoint/2010/main" val="23814326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two pictures">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C34050F1-758F-B349-994A-F570935813CE}"/>
              </a:ext>
            </a:extLst>
          </p:cNvPr>
          <p:cNvSpPr>
            <a:spLocks noGrp="1"/>
          </p:cNvSpPr>
          <p:nvPr>
            <p:ph type="title" hasCustomPrompt="1"/>
          </p:nvPr>
        </p:nvSpPr>
        <p:spPr>
          <a:xfrm>
            <a:off x="838200" y="681037"/>
            <a:ext cx="8813800" cy="707319"/>
          </a:xfrm>
          <a:prstGeom prst="rect">
            <a:avLst/>
          </a:prstGeom>
        </p:spPr>
        <p:txBody>
          <a:bodyPr/>
          <a:lstStyle>
            <a:lvl1pPr>
              <a:defRPr sz="4000">
                <a:latin typeface="Arial" panose="020B0604020202020204" pitchFamily="34" charset="0"/>
                <a:cs typeface="Arial" panose="020B0604020202020204" pitchFamily="34" charset="0"/>
              </a:defRPr>
            </a:lvl1pPr>
          </a:lstStyle>
          <a:p>
            <a:r>
              <a:rPr lang="en-GB"/>
              <a:t>Heading, Arial 40 </a:t>
            </a:r>
            <a:r>
              <a:rPr lang="en-GB" err="1"/>
              <a:t>pt</a:t>
            </a:r>
            <a:endParaRPr lang="en-US"/>
          </a:p>
        </p:txBody>
      </p:sp>
      <p:sp>
        <p:nvSpPr>
          <p:cNvPr id="10" name="Picture Placeholder 2">
            <a:extLst>
              <a:ext uri="{FF2B5EF4-FFF2-40B4-BE49-F238E27FC236}">
                <a16:creationId xmlns:a16="http://schemas.microsoft.com/office/drawing/2014/main" id="{B32F64B3-2031-7343-8E67-5008963ABD60}"/>
              </a:ext>
            </a:extLst>
          </p:cNvPr>
          <p:cNvSpPr>
            <a:spLocks noGrp="1"/>
          </p:cNvSpPr>
          <p:nvPr>
            <p:ph type="pic" idx="1"/>
          </p:nvPr>
        </p:nvSpPr>
        <p:spPr>
          <a:xfrm>
            <a:off x="6344355" y="2143603"/>
            <a:ext cx="5007857" cy="3894667"/>
          </a:xfrm>
          <a:prstGeom prst="rect">
            <a:avLst/>
          </a:prstGeom>
        </p:spPr>
        <p:txBody>
          <a:bodyPr/>
          <a:lstStyle>
            <a:lvl1pPr marL="0" indent="0">
              <a:buNone/>
              <a:defRPr sz="20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6" name="Picture Placeholder 2">
            <a:extLst>
              <a:ext uri="{FF2B5EF4-FFF2-40B4-BE49-F238E27FC236}">
                <a16:creationId xmlns:a16="http://schemas.microsoft.com/office/drawing/2014/main" id="{6B37C35F-82E9-6C4B-ADEF-1E06061170F6}"/>
              </a:ext>
            </a:extLst>
          </p:cNvPr>
          <p:cNvSpPr>
            <a:spLocks noGrp="1"/>
          </p:cNvSpPr>
          <p:nvPr>
            <p:ph type="pic" idx="10"/>
          </p:nvPr>
        </p:nvSpPr>
        <p:spPr>
          <a:xfrm>
            <a:off x="838200" y="2143603"/>
            <a:ext cx="5007857" cy="3894667"/>
          </a:xfrm>
          <a:prstGeom prst="rect">
            <a:avLst/>
          </a:prstGeom>
        </p:spPr>
        <p:txBody>
          <a:bodyPr/>
          <a:lstStyle>
            <a:lvl1pPr marL="0" indent="0">
              <a:buNone/>
              <a:defRPr sz="20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7" name="Content Placeholder 3">
            <a:extLst>
              <a:ext uri="{FF2B5EF4-FFF2-40B4-BE49-F238E27FC236}">
                <a16:creationId xmlns:a16="http://schemas.microsoft.com/office/drawing/2014/main" id="{D3DCC533-31B0-B945-B3BF-8640AC133AF1}"/>
              </a:ext>
            </a:extLst>
          </p:cNvPr>
          <p:cNvSpPr>
            <a:spLocks noGrp="1"/>
          </p:cNvSpPr>
          <p:nvPr>
            <p:ph sz="half" idx="13" hasCustomPrompt="1"/>
          </p:nvPr>
        </p:nvSpPr>
        <p:spPr>
          <a:xfrm>
            <a:off x="836612" y="1748493"/>
            <a:ext cx="5007857" cy="395110"/>
          </a:xfrm>
          <a:prstGeom prst="rect">
            <a:avLst/>
          </a:prstGeom>
        </p:spPr>
        <p:txBody>
          <a:bodyPr/>
          <a:lstStyle>
            <a:lvl1pPr marL="0" indent="0">
              <a:buFont typeface="Arial" panose="020B0604020202020204" pitchFamily="34" charset="0"/>
              <a:buNone/>
              <a:defRPr sz="2000" b="1" i="0">
                <a:solidFill>
                  <a:schemeClr val="tx1"/>
                </a:solidFill>
                <a:latin typeface="Arial" panose="020B0604020202020204" pitchFamily="34" charset="0"/>
              </a:defRPr>
            </a:lvl1pPr>
            <a:lvl2pPr marL="685800" indent="-228600">
              <a:buFontTx/>
              <a:buBlip>
                <a:blip r:embed="rId2"/>
              </a:buBlip>
              <a:defRPr sz="2000" b="0" i="0">
                <a:solidFill>
                  <a:schemeClr val="tx1"/>
                </a:solidFill>
                <a:latin typeface="Arial" panose="020B0604020202020204" pitchFamily="34" charset="0"/>
              </a:defRPr>
            </a:lvl2pPr>
            <a:lvl3pPr marL="1143000" indent="-228600">
              <a:buFontTx/>
              <a:buBlip>
                <a:blip r:embed="rId2"/>
              </a:buBlip>
              <a:defRPr sz="2000" b="0" i="0">
                <a:solidFill>
                  <a:schemeClr val="tx1"/>
                </a:solidFill>
                <a:latin typeface="Arial" panose="020B0604020202020204" pitchFamily="34" charset="0"/>
              </a:defRPr>
            </a:lvl3pPr>
            <a:lvl4pPr>
              <a:defRPr b="0" i="0">
                <a:solidFill>
                  <a:srgbClr val="545456"/>
                </a:solidFill>
                <a:latin typeface="Arial" panose="020B0604020202020204" pitchFamily="34" charset="0"/>
              </a:defRPr>
            </a:lvl4pPr>
            <a:lvl5pPr>
              <a:defRPr b="0" i="0">
                <a:solidFill>
                  <a:srgbClr val="545456"/>
                </a:solidFill>
                <a:latin typeface="Arial" panose="020B0604020202020204" pitchFamily="34" charset="0"/>
              </a:defRPr>
            </a:lvl5pPr>
          </a:lstStyle>
          <a:p>
            <a:pPr lvl="0"/>
            <a:r>
              <a:rPr lang="en-GB"/>
              <a:t>Sub-sub heading, Arial bold 20 </a:t>
            </a:r>
            <a:r>
              <a:rPr lang="en-GB" err="1"/>
              <a:t>pt</a:t>
            </a:r>
            <a:endParaRPr lang="en-GB"/>
          </a:p>
        </p:txBody>
      </p:sp>
      <p:sp>
        <p:nvSpPr>
          <p:cNvPr id="8" name="Content Placeholder 3">
            <a:extLst>
              <a:ext uri="{FF2B5EF4-FFF2-40B4-BE49-F238E27FC236}">
                <a16:creationId xmlns:a16="http://schemas.microsoft.com/office/drawing/2014/main" id="{1A53FE68-6975-3F4F-8DD1-4A308697B4D5}"/>
              </a:ext>
            </a:extLst>
          </p:cNvPr>
          <p:cNvSpPr>
            <a:spLocks noGrp="1"/>
          </p:cNvSpPr>
          <p:nvPr>
            <p:ph sz="half" idx="14" hasCustomPrompt="1"/>
          </p:nvPr>
        </p:nvSpPr>
        <p:spPr>
          <a:xfrm>
            <a:off x="6344355" y="1748493"/>
            <a:ext cx="5007857" cy="395110"/>
          </a:xfrm>
          <a:prstGeom prst="rect">
            <a:avLst/>
          </a:prstGeom>
        </p:spPr>
        <p:txBody>
          <a:bodyPr/>
          <a:lstStyle>
            <a:lvl1pPr marL="0" indent="0">
              <a:buFont typeface="Arial" panose="020B0604020202020204" pitchFamily="34" charset="0"/>
              <a:buNone/>
              <a:defRPr sz="2000" b="1" i="0">
                <a:solidFill>
                  <a:schemeClr val="tx1"/>
                </a:solidFill>
                <a:latin typeface="Arial" panose="020B0604020202020204" pitchFamily="34" charset="0"/>
              </a:defRPr>
            </a:lvl1pPr>
            <a:lvl2pPr marL="685800" indent="-228600">
              <a:buFontTx/>
              <a:buBlip>
                <a:blip r:embed="rId2"/>
              </a:buBlip>
              <a:defRPr sz="2000" b="0" i="0">
                <a:solidFill>
                  <a:schemeClr val="tx1"/>
                </a:solidFill>
                <a:latin typeface="Arial" panose="020B0604020202020204" pitchFamily="34" charset="0"/>
              </a:defRPr>
            </a:lvl2pPr>
            <a:lvl3pPr marL="1143000" indent="-228600">
              <a:buFontTx/>
              <a:buBlip>
                <a:blip r:embed="rId2"/>
              </a:buBlip>
              <a:defRPr sz="2000" b="0" i="0">
                <a:solidFill>
                  <a:schemeClr val="tx1"/>
                </a:solidFill>
                <a:latin typeface="Arial" panose="020B0604020202020204" pitchFamily="34" charset="0"/>
              </a:defRPr>
            </a:lvl3pPr>
            <a:lvl4pPr>
              <a:defRPr b="0" i="0">
                <a:solidFill>
                  <a:srgbClr val="545456"/>
                </a:solidFill>
                <a:latin typeface="Arial" panose="020B0604020202020204" pitchFamily="34" charset="0"/>
              </a:defRPr>
            </a:lvl4pPr>
            <a:lvl5pPr>
              <a:defRPr b="0" i="0">
                <a:solidFill>
                  <a:srgbClr val="545456"/>
                </a:solidFill>
                <a:latin typeface="Arial" panose="020B0604020202020204" pitchFamily="34" charset="0"/>
              </a:defRPr>
            </a:lvl5pPr>
          </a:lstStyle>
          <a:p>
            <a:pPr lvl="0"/>
            <a:r>
              <a:rPr lang="en-GB"/>
              <a:t>Sub-sub heading, Arial bold 20 </a:t>
            </a:r>
            <a:r>
              <a:rPr lang="en-GB" err="1"/>
              <a:t>pt</a:t>
            </a:r>
            <a:endParaRPr lang="en-GB"/>
          </a:p>
        </p:txBody>
      </p:sp>
      <p:sp>
        <p:nvSpPr>
          <p:cNvPr id="9" name="Slide Number Placeholder 5">
            <a:extLst>
              <a:ext uri="{FF2B5EF4-FFF2-40B4-BE49-F238E27FC236}">
                <a16:creationId xmlns:a16="http://schemas.microsoft.com/office/drawing/2014/main" id="{293250C8-0FB9-AE44-B8BD-4324995D16B8}"/>
              </a:ext>
            </a:extLst>
          </p:cNvPr>
          <p:cNvSpPr>
            <a:spLocks noGrp="1"/>
          </p:cNvSpPr>
          <p:nvPr>
            <p:ph type="sldNum" sz="quarter" idx="12"/>
          </p:nvPr>
        </p:nvSpPr>
        <p:spPr>
          <a:xfrm>
            <a:off x="8610600" y="6356350"/>
            <a:ext cx="2743200" cy="365125"/>
          </a:xfrm>
          <a:prstGeom prst="rect">
            <a:avLst/>
          </a:prstGeom>
        </p:spPr>
        <p:txBody>
          <a:bodyPr/>
          <a:lstStyle>
            <a:lvl1pPr algn="r">
              <a:defRPr/>
            </a:lvl1pPr>
          </a:lstStyle>
          <a:p>
            <a:fld id="{CE1B4AD3-3600-E94E-A833-57C10B4DC373}" type="slidenum">
              <a:rPr lang="en-US" smtClean="0"/>
              <a:pPr/>
              <a:t>‹#›</a:t>
            </a:fld>
            <a:endParaRPr lang="en-US"/>
          </a:p>
        </p:txBody>
      </p:sp>
    </p:spTree>
    <p:extLst>
      <p:ext uri="{BB962C8B-B14F-4D97-AF65-F5344CB8AC3E}">
        <p14:creationId xmlns:p14="http://schemas.microsoft.com/office/powerpoint/2010/main" val="4120672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wo content, text and graph">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C34050F1-758F-B349-994A-F570935813CE}"/>
              </a:ext>
            </a:extLst>
          </p:cNvPr>
          <p:cNvSpPr>
            <a:spLocks noGrp="1"/>
          </p:cNvSpPr>
          <p:nvPr>
            <p:ph type="title" hasCustomPrompt="1"/>
          </p:nvPr>
        </p:nvSpPr>
        <p:spPr>
          <a:xfrm>
            <a:off x="838200" y="681037"/>
            <a:ext cx="8813800" cy="707319"/>
          </a:xfrm>
          <a:prstGeom prst="rect">
            <a:avLst/>
          </a:prstGeom>
        </p:spPr>
        <p:txBody>
          <a:bodyPr/>
          <a:lstStyle>
            <a:lvl1pPr>
              <a:defRPr sz="4000">
                <a:latin typeface="Arial" panose="020B0604020202020204" pitchFamily="34" charset="0"/>
                <a:cs typeface="Arial" panose="020B0604020202020204" pitchFamily="34" charset="0"/>
              </a:defRPr>
            </a:lvl1pPr>
          </a:lstStyle>
          <a:p>
            <a:r>
              <a:rPr lang="en-GB"/>
              <a:t>Heading, Arial 40 </a:t>
            </a:r>
            <a:r>
              <a:rPr lang="en-GB" err="1"/>
              <a:t>pt</a:t>
            </a:r>
            <a:endParaRPr lang="en-US"/>
          </a:p>
        </p:txBody>
      </p:sp>
      <p:sp>
        <p:nvSpPr>
          <p:cNvPr id="14" name="Content Placeholder 3">
            <a:extLst>
              <a:ext uri="{FF2B5EF4-FFF2-40B4-BE49-F238E27FC236}">
                <a16:creationId xmlns:a16="http://schemas.microsoft.com/office/drawing/2014/main" id="{DC211158-9245-B146-8326-F9EA2B6F807A}"/>
              </a:ext>
            </a:extLst>
          </p:cNvPr>
          <p:cNvSpPr>
            <a:spLocks noGrp="1"/>
          </p:cNvSpPr>
          <p:nvPr>
            <p:ph sz="half" idx="2" hasCustomPrompt="1"/>
          </p:nvPr>
        </p:nvSpPr>
        <p:spPr>
          <a:xfrm>
            <a:off x="841376" y="2240701"/>
            <a:ext cx="5157787" cy="3936261"/>
          </a:xfrm>
          <a:prstGeom prst="rect">
            <a:avLst/>
          </a:prstGeom>
        </p:spPr>
        <p:txBody>
          <a:bodyPr/>
          <a:lstStyle>
            <a:lvl1pPr marL="342900" indent="-342900">
              <a:buFont typeface="System Font Regular"/>
              <a:buChar char="➤"/>
              <a:defRPr sz="2000" b="0" i="0">
                <a:solidFill>
                  <a:schemeClr val="tx1"/>
                </a:solidFill>
                <a:latin typeface="Arial" panose="020B0604020202020204" pitchFamily="34" charset="0"/>
              </a:defRPr>
            </a:lvl1pPr>
            <a:lvl2pPr marL="685800" indent="-228600">
              <a:buFont typeface="System Font Regular"/>
              <a:buChar char="➤"/>
              <a:defRPr sz="2000" b="0" i="0">
                <a:solidFill>
                  <a:schemeClr val="tx1"/>
                </a:solidFill>
                <a:latin typeface="Arial" panose="020B0604020202020204" pitchFamily="34" charset="0"/>
              </a:defRPr>
            </a:lvl2pPr>
            <a:lvl3pPr marL="1143000" indent="-228600">
              <a:buFont typeface="System Font Regular"/>
              <a:buChar char="➤"/>
              <a:defRPr sz="2000" b="0" i="0">
                <a:solidFill>
                  <a:schemeClr val="tx1"/>
                </a:solidFill>
                <a:latin typeface="Arial" panose="020B0604020202020204" pitchFamily="34" charset="0"/>
              </a:defRPr>
            </a:lvl3pPr>
            <a:lvl4pPr>
              <a:defRPr b="0" i="0">
                <a:solidFill>
                  <a:srgbClr val="545456"/>
                </a:solidFill>
                <a:latin typeface="Arial" panose="020B0604020202020204" pitchFamily="34" charset="0"/>
              </a:defRPr>
            </a:lvl4pPr>
            <a:lvl5pPr>
              <a:defRPr b="0" i="0">
                <a:solidFill>
                  <a:srgbClr val="545456"/>
                </a:solidFill>
                <a:latin typeface="Arial" panose="020B0604020202020204" pitchFamily="34" charset="0"/>
              </a:defRPr>
            </a:lvl5pPr>
          </a:lstStyle>
          <a:p>
            <a:pPr lvl="0"/>
            <a:r>
              <a:rPr lang="en-GB"/>
              <a:t>Arial regular 20 </a:t>
            </a:r>
            <a:r>
              <a:rPr lang="en-GB" err="1"/>
              <a:t>pt</a:t>
            </a:r>
            <a:endParaRPr lang="en-GB"/>
          </a:p>
          <a:p>
            <a:pPr lvl="1"/>
            <a:r>
              <a:rPr lang="en-GB"/>
              <a:t>Second level</a:t>
            </a:r>
          </a:p>
          <a:p>
            <a:pPr lvl="2"/>
            <a:r>
              <a:rPr lang="en-GB"/>
              <a:t>Third level</a:t>
            </a:r>
          </a:p>
        </p:txBody>
      </p:sp>
      <p:sp>
        <p:nvSpPr>
          <p:cNvPr id="17" name="Content Placeholder 3">
            <a:extLst>
              <a:ext uri="{FF2B5EF4-FFF2-40B4-BE49-F238E27FC236}">
                <a16:creationId xmlns:a16="http://schemas.microsoft.com/office/drawing/2014/main" id="{DA106CEE-F1D0-764A-A3B4-30520DC6BBD5}"/>
              </a:ext>
            </a:extLst>
          </p:cNvPr>
          <p:cNvSpPr>
            <a:spLocks noGrp="1"/>
          </p:cNvSpPr>
          <p:nvPr>
            <p:ph sz="half" idx="13" hasCustomPrompt="1"/>
          </p:nvPr>
        </p:nvSpPr>
        <p:spPr>
          <a:xfrm>
            <a:off x="838200" y="1794792"/>
            <a:ext cx="5157787" cy="395110"/>
          </a:xfrm>
          <a:prstGeom prst="rect">
            <a:avLst/>
          </a:prstGeom>
        </p:spPr>
        <p:txBody>
          <a:bodyPr/>
          <a:lstStyle>
            <a:lvl1pPr marL="0" indent="0">
              <a:buFont typeface="Arial" panose="020B0604020202020204" pitchFamily="34" charset="0"/>
              <a:buNone/>
              <a:defRPr sz="2000" b="1" i="0">
                <a:solidFill>
                  <a:schemeClr val="tx1"/>
                </a:solidFill>
                <a:latin typeface="Arial" panose="020B0604020202020204" pitchFamily="34" charset="0"/>
              </a:defRPr>
            </a:lvl1pPr>
            <a:lvl2pPr marL="685800" indent="-228600">
              <a:buFontTx/>
              <a:buBlip>
                <a:blip r:embed="rId2"/>
              </a:buBlip>
              <a:defRPr sz="2000" b="0" i="0">
                <a:solidFill>
                  <a:schemeClr val="tx1"/>
                </a:solidFill>
                <a:latin typeface="Arial" panose="020B0604020202020204" pitchFamily="34" charset="0"/>
              </a:defRPr>
            </a:lvl2pPr>
            <a:lvl3pPr marL="1143000" indent="-228600">
              <a:buFontTx/>
              <a:buBlip>
                <a:blip r:embed="rId2"/>
              </a:buBlip>
              <a:defRPr sz="2000" b="0" i="0">
                <a:solidFill>
                  <a:schemeClr val="tx1"/>
                </a:solidFill>
                <a:latin typeface="Arial" panose="020B0604020202020204" pitchFamily="34" charset="0"/>
              </a:defRPr>
            </a:lvl3pPr>
            <a:lvl4pPr>
              <a:defRPr b="0" i="0">
                <a:solidFill>
                  <a:srgbClr val="545456"/>
                </a:solidFill>
                <a:latin typeface="Arial" panose="020B0604020202020204" pitchFamily="34" charset="0"/>
              </a:defRPr>
            </a:lvl4pPr>
            <a:lvl5pPr>
              <a:defRPr b="0" i="0">
                <a:solidFill>
                  <a:srgbClr val="545456"/>
                </a:solidFill>
                <a:latin typeface="Arial" panose="020B0604020202020204" pitchFamily="34" charset="0"/>
              </a:defRPr>
            </a:lvl5pPr>
          </a:lstStyle>
          <a:p>
            <a:pPr lvl="0"/>
            <a:r>
              <a:rPr lang="en-GB"/>
              <a:t>Sub-sub heading, Arial bold 20 </a:t>
            </a:r>
            <a:r>
              <a:rPr lang="en-GB" err="1"/>
              <a:t>pt</a:t>
            </a:r>
            <a:endParaRPr lang="en-GB"/>
          </a:p>
        </p:txBody>
      </p:sp>
      <p:sp>
        <p:nvSpPr>
          <p:cNvPr id="7" name="Content Placeholder 2">
            <a:extLst>
              <a:ext uri="{FF2B5EF4-FFF2-40B4-BE49-F238E27FC236}">
                <a16:creationId xmlns:a16="http://schemas.microsoft.com/office/drawing/2014/main" id="{45D23706-D4D4-E447-9D45-A505538E8A2C}"/>
              </a:ext>
            </a:extLst>
          </p:cNvPr>
          <p:cNvSpPr>
            <a:spLocks noGrp="1"/>
          </p:cNvSpPr>
          <p:nvPr>
            <p:ph idx="14"/>
          </p:nvPr>
        </p:nvSpPr>
        <p:spPr>
          <a:xfrm>
            <a:off x="6342767" y="1794792"/>
            <a:ext cx="5007857" cy="4382170"/>
          </a:xfrm>
          <a:prstGeom prst="rect">
            <a:avLst/>
          </a:prstGeom>
        </p:spPr>
        <p:txBody>
          <a:bodyPr/>
          <a:lstStyle>
            <a:lvl1pPr marL="0" indent="0">
              <a:buNone/>
              <a:defRPr sz="2000">
                <a:latin typeface="Arial" panose="020B0604020202020204" pitchFamily="34" charset="0"/>
                <a:cs typeface="Arial" panose="020B0604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p:txBody>
      </p:sp>
      <p:sp>
        <p:nvSpPr>
          <p:cNvPr id="6" name="Slide Number Placeholder 5">
            <a:extLst>
              <a:ext uri="{FF2B5EF4-FFF2-40B4-BE49-F238E27FC236}">
                <a16:creationId xmlns:a16="http://schemas.microsoft.com/office/drawing/2014/main" id="{C7E53AC2-E20D-BF48-B1B8-B8F3F4F2445B}"/>
              </a:ext>
            </a:extLst>
          </p:cNvPr>
          <p:cNvSpPr>
            <a:spLocks noGrp="1"/>
          </p:cNvSpPr>
          <p:nvPr>
            <p:ph type="sldNum" sz="quarter" idx="12"/>
          </p:nvPr>
        </p:nvSpPr>
        <p:spPr>
          <a:xfrm>
            <a:off x="8610600" y="6356350"/>
            <a:ext cx="2743200" cy="365125"/>
          </a:xfrm>
          <a:prstGeom prst="rect">
            <a:avLst/>
          </a:prstGeom>
        </p:spPr>
        <p:txBody>
          <a:bodyPr/>
          <a:lstStyle>
            <a:lvl1pPr algn="r">
              <a:defRPr/>
            </a:lvl1pPr>
          </a:lstStyle>
          <a:p>
            <a:fld id="{CE1B4AD3-3600-E94E-A833-57C10B4DC373}" type="slidenum">
              <a:rPr lang="en-US" smtClean="0"/>
              <a:pPr/>
              <a:t>‹#›</a:t>
            </a:fld>
            <a:endParaRPr lang="en-US"/>
          </a:p>
        </p:txBody>
      </p:sp>
    </p:spTree>
    <p:extLst>
      <p:ext uri="{BB962C8B-B14F-4D97-AF65-F5344CB8AC3E}">
        <p14:creationId xmlns:p14="http://schemas.microsoft.com/office/powerpoint/2010/main" val="10567971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_Two content, text and graph">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C34050F1-758F-B349-994A-F570935813CE}"/>
              </a:ext>
            </a:extLst>
          </p:cNvPr>
          <p:cNvSpPr>
            <a:spLocks noGrp="1"/>
          </p:cNvSpPr>
          <p:nvPr>
            <p:ph type="title" hasCustomPrompt="1"/>
          </p:nvPr>
        </p:nvSpPr>
        <p:spPr>
          <a:xfrm>
            <a:off x="838200" y="681037"/>
            <a:ext cx="8813800" cy="707319"/>
          </a:xfrm>
          <a:prstGeom prst="rect">
            <a:avLst/>
          </a:prstGeom>
        </p:spPr>
        <p:txBody>
          <a:bodyPr/>
          <a:lstStyle>
            <a:lvl1pPr>
              <a:defRPr sz="4000">
                <a:latin typeface="Arial" panose="020B0604020202020204" pitchFamily="34" charset="0"/>
                <a:cs typeface="Arial" panose="020B0604020202020204" pitchFamily="34" charset="0"/>
              </a:defRPr>
            </a:lvl1pPr>
          </a:lstStyle>
          <a:p>
            <a:r>
              <a:rPr lang="en-GB"/>
              <a:t>Heading, Arial 40 </a:t>
            </a:r>
            <a:r>
              <a:rPr lang="en-GB" err="1"/>
              <a:t>pt</a:t>
            </a:r>
            <a:endParaRPr lang="en-US"/>
          </a:p>
        </p:txBody>
      </p:sp>
      <p:sp>
        <p:nvSpPr>
          <p:cNvPr id="7" name="Content Placeholder 2">
            <a:extLst>
              <a:ext uri="{FF2B5EF4-FFF2-40B4-BE49-F238E27FC236}">
                <a16:creationId xmlns:a16="http://schemas.microsoft.com/office/drawing/2014/main" id="{45D23706-D4D4-E447-9D45-A505538E8A2C}"/>
              </a:ext>
            </a:extLst>
          </p:cNvPr>
          <p:cNvSpPr>
            <a:spLocks noGrp="1"/>
          </p:cNvSpPr>
          <p:nvPr>
            <p:ph idx="14"/>
          </p:nvPr>
        </p:nvSpPr>
        <p:spPr>
          <a:xfrm>
            <a:off x="6341179" y="2189902"/>
            <a:ext cx="5007857" cy="3894667"/>
          </a:xfrm>
          <a:prstGeom prst="rect">
            <a:avLst/>
          </a:prstGeom>
        </p:spPr>
        <p:txBody>
          <a:bodyPr/>
          <a:lstStyle>
            <a:lvl1pPr marL="0" indent="0">
              <a:buNone/>
              <a:defRPr sz="2000">
                <a:latin typeface="Arial" panose="020B0604020202020204" pitchFamily="34" charset="0"/>
                <a:cs typeface="Arial" panose="020B0604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p:txBody>
      </p:sp>
      <p:sp>
        <p:nvSpPr>
          <p:cNvPr id="6" name="Content Placeholder 2">
            <a:extLst>
              <a:ext uri="{FF2B5EF4-FFF2-40B4-BE49-F238E27FC236}">
                <a16:creationId xmlns:a16="http://schemas.microsoft.com/office/drawing/2014/main" id="{1DD00A4E-B065-EE49-900C-A337FB0899FB}"/>
              </a:ext>
            </a:extLst>
          </p:cNvPr>
          <p:cNvSpPr>
            <a:spLocks noGrp="1"/>
          </p:cNvSpPr>
          <p:nvPr>
            <p:ph idx="15"/>
          </p:nvPr>
        </p:nvSpPr>
        <p:spPr>
          <a:xfrm>
            <a:off x="836612" y="2189902"/>
            <a:ext cx="5007857" cy="3894666"/>
          </a:xfrm>
          <a:prstGeom prst="rect">
            <a:avLst/>
          </a:prstGeom>
        </p:spPr>
        <p:txBody>
          <a:bodyPr/>
          <a:lstStyle>
            <a:lvl1pPr marL="0" indent="0">
              <a:buNone/>
              <a:defRPr sz="2000">
                <a:latin typeface="Arial" panose="020B0604020202020204" pitchFamily="34" charset="0"/>
                <a:cs typeface="Arial" panose="020B0604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p:txBody>
      </p:sp>
      <p:sp>
        <p:nvSpPr>
          <p:cNvPr id="8" name="Content Placeholder 3">
            <a:extLst>
              <a:ext uri="{FF2B5EF4-FFF2-40B4-BE49-F238E27FC236}">
                <a16:creationId xmlns:a16="http://schemas.microsoft.com/office/drawing/2014/main" id="{E6C57FF3-48CE-D94C-8BC2-A27E7ABAF0BA}"/>
              </a:ext>
            </a:extLst>
          </p:cNvPr>
          <p:cNvSpPr>
            <a:spLocks noGrp="1"/>
          </p:cNvSpPr>
          <p:nvPr>
            <p:ph sz="half" idx="13" hasCustomPrompt="1"/>
          </p:nvPr>
        </p:nvSpPr>
        <p:spPr>
          <a:xfrm>
            <a:off x="836612" y="1794792"/>
            <a:ext cx="5007857" cy="395110"/>
          </a:xfrm>
          <a:prstGeom prst="rect">
            <a:avLst/>
          </a:prstGeom>
        </p:spPr>
        <p:txBody>
          <a:bodyPr/>
          <a:lstStyle>
            <a:lvl1pPr marL="0" indent="0">
              <a:buFont typeface="Arial" panose="020B0604020202020204" pitchFamily="34" charset="0"/>
              <a:buNone/>
              <a:defRPr sz="2000" b="1" i="0">
                <a:solidFill>
                  <a:schemeClr val="tx1"/>
                </a:solidFill>
                <a:latin typeface="Arial" panose="020B0604020202020204" pitchFamily="34" charset="0"/>
              </a:defRPr>
            </a:lvl1pPr>
            <a:lvl2pPr marL="685800" indent="-228600">
              <a:buFontTx/>
              <a:buBlip>
                <a:blip r:embed="rId2"/>
              </a:buBlip>
              <a:defRPr sz="2000" b="0" i="0">
                <a:solidFill>
                  <a:schemeClr val="tx1"/>
                </a:solidFill>
                <a:latin typeface="Arial" panose="020B0604020202020204" pitchFamily="34" charset="0"/>
              </a:defRPr>
            </a:lvl2pPr>
            <a:lvl3pPr marL="1143000" indent="-228600">
              <a:buFontTx/>
              <a:buBlip>
                <a:blip r:embed="rId2"/>
              </a:buBlip>
              <a:defRPr sz="2000" b="0" i="0">
                <a:solidFill>
                  <a:schemeClr val="tx1"/>
                </a:solidFill>
                <a:latin typeface="Arial" panose="020B0604020202020204" pitchFamily="34" charset="0"/>
              </a:defRPr>
            </a:lvl3pPr>
            <a:lvl4pPr>
              <a:defRPr b="0" i="0">
                <a:solidFill>
                  <a:srgbClr val="545456"/>
                </a:solidFill>
                <a:latin typeface="Arial" panose="020B0604020202020204" pitchFamily="34" charset="0"/>
              </a:defRPr>
            </a:lvl4pPr>
            <a:lvl5pPr>
              <a:defRPr b="0" i="0">
                <a:solidFill>
                  <a:srgbClr val="545456"/>
                </a:solidFill>
                <a:latin typeface="Arial" panose="020B0604020202020204" pitchFamily="34" charset="0"/>
              </a:defRPr>
            </a:lvl5pPr>
          </a:lstStyle>
          <a:p>
            <a:pPr lvl="0"/>
            <a:r>
              <a:rPr lang="en-GB"/>
              <a:t>Sub-sub heading, Arial bold 20 </a:t>
            </a:r>
            <a:r>
              <a:rPr lang="en-GB" err="1"/>
              <a:t>pt</a:t>
            </a:r>
            <a:endParaRPr lang="en-GB"/>
          </a:p>
        </p:txBody>
      </p:sp>
      <p:sp>
        <p:nvSpPr>
          <p:cNvPr id="9" name="Content Placeholder 3">
            <a:extLst>
              <a:ext uri="{FF2B5EF4-FFF2-40B4-BE49-F238E27FC236}">
                <a16:creationId xmlns:a16="http://schemas.microsoft.com/office/drawing/2014/main" id="{649E2D19-0644-1B44-8F6C-F99C7970902B}"/>
              </a:ext>
            </a:extLst>
          </p:cNvPr>
          <p:cNvSpPr>
            <a:spLocks noGrp="1"/>
          </p:cNvSpPr>
          <p:nvPr>
            <p:ph sz="half" idx="16" hasCustomPrompt="1"/>
          </p:nvPr>
        </p:nvSpPr>
        <p:spPr>
          <a:xfrm>
            <a:off x="6344355" y="1794792"/>
            <a:ext cx="5007857" cy="395110"/>
          </a:xfrm>
          <a:prstGeom prst="rect">
            <a:avLst/>
          </a:prstGeom>
        </p:spPr>
        <p:txBody>
          <a:bodyPr/>
          <a:lstStyle>
            <a:lvl1pPr marL="0" indent="0">
              <a:buFont typeface="Arial" panose="020B0604020202020204" pitchFamily="34" charset="0"/>
              <a:buNone/>
              <a:defRPr sz="2000" b="1" i="0">
                <a:solidFill>
                  <a:schemeClr val="tx1"/>
                </a:solidFill>
                <a:latin typeface="Arial" panose="020B0604020202020204" pitchFamily="34" charset="0"/>
              </a:defRPr>
            </a:lvl1pPr>
            <a:lvl2pPr marL="685800" indent="-228600">
              <a:buFontTx/>
              <a:buBlip>
                <a:blip r:embed="rId2"/>
              </a:buBlip>
              <a:defRPr sz="2000" b="0" i="0">
                <a:solidFill>
                  <a:schemeClr val="tx1"/>
                </a:solidFill>
                <a:latin typeface="Arial" panose="020B0604020202020204" pitchFamily="34" charset="0"/>
              </a:defRPr>
            </a:lvl2pPr>
            <a:lvl3pPr marL="1143000" indent="-228600">
              <a:buFontTx/>
              <a:buBlip>
                <a:blip r:embed="rId2"/>
              </a:buBlip>
              <a:defRPr sz="2000" b="0" i="0">
                <a:solidFill>
                  <a:schemeClr val="tx1"/>
                </a:solidFill>
                <a:latin typeface="Arial" panose="020B0604020202020204" pitchFamily="34" charset="0"/>
              </a:defRPr>
            </a:lvl3pPr>
            <a:lvl4pPr>
              <a:defRPr b="0" i="0">
                <a:solidFill>
                  <a:srgbClr val="545456"/>
                </a:solidFill>
                <a:latin typeface="Arial" panose="020B0604020202020204" pitchFamily="34" charset="0"/>
              </a:defRPr>
            </a:lvl4pPr>
            <a:lvl5pPr>
              <a:defRPr b="0" i="0">
                <a:solidFill>
                  <a:srgbClr val="545456"/>
                </a:solidFill>
                <a:latin typeface="Arial" panose="020B0604020202020204" pitchFamily="34" charset="0"/>
              </a:defRPr>
            </a:lvl5pPr>
          </a:lstStyle>
          <a:p>
            <a:pPr lvl="0"/>
            <a:r>
              <a:rPr lang="en-GB"/>
              <a:t>Sub-sub heading, Arial bold 20 </a:t>
            </a:r>
            <a:r>
              <a:rPr lang="en-GB" err="1"/>
              <a:t>pt</a:t>
            </a:r>
            <a:endParaRPr lang="en-GB"/>
          </a:p>
        </p:txBody>
      </p:sp>
      <p:sp>
        <p:nvSpPr>
          <p:cNvPr id="10" name="Slide Number Placeholder 5">
            <a:extLst>
              <a:ext uri="{FF2B5EF4-FFF2-40B4-BE49-F238E27FC236}">
                <a16:creationId xmlns:a16="http://schemas.microsoft.com/office/drawing/2014/main" id="{C803DEA6-30C9-7E49-B2D3-A7DC09C9BBF7}"/>
              </a:ext>
            </a:extLst>
          </p:cNvPr>
          <p:cNvSpPr>
            <a:spLocks noGrp="1"/>
          </p:cNvSpPr>
          <p:nvPr>
            <p:ph type="sldNum" sz="quarter" idx="12"/>
          </p:nvPr>
        </p:nvSpPr>
        <p:spPr>
          <a:xfrm>
            <a:off x="8610600" y="6356350"/>
            <a:ext cx="2743200" cy="365125"/>
          </a:xfrm>
          <a:prstGeom prst="rect">
            <a:avLst/>
          </a:prstGeom>
        </p:spPr>
        <p:txBody>
          <a:bodyPr/>
          <a:lstStyle>
            <a:lvl1pPr algn="r">
              <a:defRPr/>
            </a:lvl1pPr>
          </a:lstStyle>
          <a:p>
            <a:fld id="{CE1B4AD3-3600-E94E-A833-57C10B4DC373}" type="slidenum">
              <a:rPr lang="en-US" smtClean="0"/>
              <a:pPr/>
              <a:t>‹#›</a:t>
            </a:fld>
            <a:endParaRPr lang="en-US"/>
          </a:p>
        </p:txBody>
      </p:sp>
    </p:spTree>
    <p:extLst>
      <p:ext uri="{BB962C8B-B14F-4D97-AF65-F5344CB8AC3E}">
        <p14:creationId xmlns:p14="http://schemas.microsoft.com/office/powerpoint/2010/main" val="29195074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Image slide">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C34050F1-758F-B349-994A-F570935813CE}"/>
              </a:ext>
            </a:extLst>
          </p:cNvPr>
          <p:cNvSpPr>
            <a:spLocks noGrp="1"/>
          </p:cNvSpPr>
          <p:nvPr>
            <p:ph type="title" hasCustomPrompt="1"/>
          </p:nvPr>
        </p:nvSpPr>
        <p:spPr>
          <a:xfrm>
            <a:off x="838200" y="681037"/>
            <a:ext cx="8813800" cy="707319"/>
          </a:xfrm>
          <a:prstGeom prst="rect">
            <a:avLst/>
          </a:prstGeom>
        </p:spPr>
        <p:txBody>
          <a:bodyPr/>
          <a:lstStyle>
            <a:lvl1pPr>
              <a:defRPr sz="4000">
                <a:latin typeface="Arial" panose="020B0604020202020204" pitchFamily="34" charset="0"/>
                <a:cs typeface="Arial" panose="020B0604020202020204" pitchFamily="34" charset="0"/>
              </a:defRPr>
            </a:lvl1pPr>
          </a:lstStyle>
          <a:p>
            <a:r>
              <a:rPr lang="en-GB"/>
              <a:t>Heading, Arial 40 </a:t>
            </a:r>
            <a:r>
              <a:rPr lang="en-GB" err="1"/>
              <a:t>pt</a:t>
            </a:r>
            <a:endParaRPr lang="en-US"/>
          </a:p>
        </p:txBody>
      </p:sp>
      <p:sp>
        <p:nvSpPr>
          <p:cNvPr id="10" name="Picture Placeholder 2">
            <a:extLst>
              <a:ext uri="{FF2B5EF4-FFF2-40B4-BE49-F238E27FC236}">
                <a16:creationId xmlns:a16="http://schemas.microsoft.com/office/drawing/2014/main" id="{B32F64B3-2031-7343-8E67-5008963ABD60}"/>
              </a:ext>
            </a:extLst>
          </p:cNvPr>
          <p:cNvSpPr>
            <a:spLocks noGrp="1"/>
          </p:cNvSpPr>
          <p:nvPr>
            <p:ph type="pic" idx="1"/>
          </p:nvPr>
        </p:nvSpPr>
        <p:spPr>
          <a:xfrm>
            <a:off x="838200" y="1823067"/>
            <a:ext cx="10514012" cy="4353896"/>
          </a:xfrm>
          <a:prstGeom prst="rect">
            <a:avLst/>
          </a:prstGeom>
        </p:spPr>
        <p:txBody>
          <a:bodyPr/>
          <a:lstStyle>
            <a:lvl1pPr marL="0" indent="0">
              <a:buNone/>
              <a:defRPr sz="20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6" name="Content Placeholder 3">
            <a:extLst>
              <a:ext uri="{FF2B5EF4-FFF2-40B4-BE49-F238E27FC236}">
                <a16:creationId xmlns:a16="http://schemas.microsoft.com/office/drawing/2014/main" id="{B26A04A8-4F3D-CB47-BDDE-54D364093401}"/>
              </a:ext>
            </a:extLst>
          </p:cNvPr>
          <p:cNvSpPr>
            <a:spLocks noGrp="1"/>
          </p:cNvSpPr>
          <p:nvPr>
            <p:ph sz="half" idx="13" hasCustomPrompt="1"/>
          </p:nvPr>
        </p:nvSpPr>
        <p:spPr>
          <a:xfrm>
            <a:off x="838200" y="1427957"/>
            <a:ext cx="5157787" cy="395110"/>
          </a:xfrm>
          <a:prstGeom prst="rect">
            <a:avLst/>
          </a:prstGeom>
        </p:spPr>
        <p:txBody>
          <a:bodyPr/>
          <a:lstStyle>
            <a:lvl1pPr marL="0" indent="0">
              <a:buFont typeface="Arial" panose="020B0604020202020204" pitchFamily="34" charset="0"/>
              <a:buNone/>
              <a:defRPr sz="2400" b="1" i="0">
                <a:solidFill>
                  <a:schemeClr val="tx1"/>
                </a:solidFill>
                <a:latin typeface="Arial" panose="020B0604020202020204" pitchFamily="34" charset="0"/>
              </a:defRPr>
            </a:lvl1pPr>
            <a:lvl2pPr marL="685800" indent="-228600">
              <a:buFontTx/>
              <a:buBlip>
                <a:blip r:embed="rId2"/>
              </a:buBlip>
              <a:defRPr sz="2000" b="0" i="0">
                <a:solidFill>
                  <a:schemeClr val="tx1"/>
                </a:solidFill>
                <a:latin typeface="Arial" panose="020B0604020202020204" pitchFamily="34" charset="0"/>
              </a:defRPr>
            </a:lvl2pPr>
            <a:lvl3pPr marL="1143000" indent="-228600">
              <a:buFontTx/>
              <a:buBlip>
                <a:blip r:embed="rId2"/>
              </a:buBlip>
              <a:defRPr sz="2000" b="0" i="0">
                <a:solidFill>
                  <a:schemeClr val="tx1"/>
                </a:solidFill>
                <a:latin typeface="Arial" panose="020B0604020202020204" pitchFamily="34" charset="0"/>
              </a:defRPr>
            </a:lvl3pPr>
            <a:lvl4pPr>
              <a:defRPr b="0" i="0">
                <a:solidFill>
                  <a:srgbClr val="545456"/>
                </a:solidFill>
                <a:latin typeface="Arial" panose="020B0604020202020204" pitchFamily="34" charset="0"/>
              </a:defRPr>
            </a:lvl4pPr>
            <a:lvl5pPr>
              <a:defRPr b="0" i="0">
                <a:solidFill>
                  <a:srgbClr val="545456"/>
                </a:solidFill>
                <a:latin typeface="Arial" panose="020B0604020202020204" pitchFamily="34" charset="0"/>
              </a:defRPr>
            </a:lvl5pPr>
          </a:lstStyle>
          <a:p>
            <a:pPr lvl="0"/>
            <a:r>
              <a:rPr lang="en-GB"/>
              <a:t>Sub heading, Arial bold 24 </a:t>
            </a:r>
            <a:r>
              <a:rPr lang="en-GB" err="1"/>
              <a:t>pt</a:t>
            </a:r>
            <a:endParaRPr lang="en-GB"/>
          </a:p>
        </p:txBody>
      </p:sp>
      <p:sp>
        <p:nvSpPr>
          <p:cNvPr id="5" name="Slide Number Placeholder 5">
            <a:extLst>
              <a:ext uri="{FF2B5EF4-FFF2-40B4-BE49-F238E27FC236}">
                <a16:creationId xmlns:a16="http://schemas.microsoft.com/office/drawing/2014/main" id="{581899FE-1732-1742-9EB7-293BB6755E93}"/>
              </a:ext>
            </a:extLst>
          </p:cNvPr>
          <p:cNvSpPr>
            <a:spLocks noGrp="1"/>
          </p:cNvSpPr>
          <p:nvPr>
            <p:ph type="sldNum" sz="quarter" idx="12"/>
          </p:nvPr>
        </p:nvSpPr>
        <p:spPr>
          <a:xfrm>
            <a:off x="8610600" y="6356350"/>
            <a:ext cx="2743200" cy="365125"/>
          </a:xfrm>
          <a:prstGeom prst="rect">
            <a:avLst/>
          </a:prstGeom>
        </p:spPr>
        <p:txBody>
          <a:bodyPr/>
          <a:lstStyle>
            <a:lvl1pPr algn="r">
              <a:defRPr/>
            </a:lvl1pPr>
          </a:lstStyle>
          <a:p>
            <a:fld id="{CE1B4AD3-3600-E94E-A833-57C10B4DC373}" type="slidenum">
              <a:rPr lang="en-US" smtClean="0"/>
              <a:pPr/>
              <a:t>‹#›</a:t>
            </a:fld>
            <a:endParaRPr lang="en-US"/>
          </a:p>
        </p:txBody>
      </p:sp>
    </p:spTree>
    <p:extLst>
      <p:ext uri="{BB962C8B-B14F-4D97-AF65-F5344CB8AC3E}">
        <p14:creationId xmlns:p14="http://schemas.microsoft.com/office/powerpoint/2010/main" val="34392386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Two content, text and graph">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C34050F1-758F-B349-994A-F570935813CE}"/>
              </a:ext>
            </a:extLst>
          </p:cNvPr>
          <p:cNvSpPr>
            <a:spLocks noGrp="1"/>
          </p:cNvSpPr>
          <p:nvPr>
            <p:ph type="title" hasCustomPrompt="1"/>
          </p:nvPr>
        </p:nvSpPr>
        <p:spPr>
          <a:xfrm>
            <a:off x="838200" y="681037"/>
            <a:ext cx="8813800" cy="707319"/>
          </a:xfrm>
          <a:prstGeom prst="rect">
            <a:avLst/>
          </a:prstGeom>
        </p:spPr>
        <p:txBody>
          <a:bodyPr/>
          <a:lstStyle>
            <a:lvl1pPr>
              <a:defRPr sz="4000">
                <a:latin typeface="Arial" panose="020B0604020202020204" pitchFamily="34" charset="0"/>
                <a:cs typeface="Arial" panose="020B0604020202020204" pitchFamily="34" charset="0"/>
              </a:defRPr>
            </a:lvl1pPr>
          </a:lstStyle>
          <a:p>
            <a:r>
              <a:rPr lang="en-GB"/>
              <a:t>Heading, Arial 40 </a:t>
            </a:r>
            <a:r>
              <a:rPr lang="en-GB" err="1"/>
              <a:t>pt</a:t>
            </a:r>
            <a:endParaRPr lang="en-US"/>
          </a:p>
        </p:txBody>
      </p:sp>
      <p:sp>
        <p:nvSpPr>
          <p:cNvPr id="7" name="Content Placeholder 2">
            <a:extLst>
              <a:ext uri="{FF2B5EF4-FFF2-40B4-BE49-F238E27FC236}">
                <a16:creationId xmlns:a16="http://schemas.microsoft.com/office/drawing/2014/main" id="{45D23706-D4D4-E447-9D45-A505538E8A2C}"/>
              </a:ext>
            </a:extLst>
          </p:cNvPr>
          <p:cNvSpPr>
            <a:spLocks noGrp="1"/>
          </p:cNvSpPr>
          <p:nvPr>
            <p:ph idx="14"/>
          </p:nvPr>
        </p:nvSpPr>
        <p:spPr>
          <a:xfrm>
            <a:off x="840582" y="1846932"/>
            <a:ext cx="10510836" cy="4289777"/>
          </a:xfrm>
          <a:prstGeom prst="rect">
            <a:avLst/>
          </a:prstGeom>
        </p:spPr>
        <p:txBody>
          <a:bodyPr/>
          <a:lstStyle>
            <a:lvl1pPr marL="0" indent="0">
              <a:buNone/>
              <a:defRPr sz="2000">
                <a:latin typeface="Arial" panose="020B0604020202020204" pitchFamily="34" charset="0"/>
                <a:cs typeface="Arial" panose="020B0604020202020204" pitchFamily="34" charset="0"/>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p:txBody>
      </p:sp>
      <p:sp>
        <p:nvSpPr>
          <p:cNvPr id="6" name="Content Placeholder 3">
            <a:extLst>
              <a:ext uri="{FF2B5EF4-FFF2-40B4-BE49-F238E27FC236}">
                <a16:creationId xmlns:a16="http://schemas.microsoft.com/office/drawing/2014/main" id="{EE0916EF-D55D-5245-96A7-EEF21D73591E}"/>
              </a:ext>
            </a:extLst>
          </p:cNvPr>
          <p:cNvSpPr>
            <a:spLocks noGrp="1"/>
          </p:cNvSpPr>
          <p:nvPr>
            <p:ph sz="half" idx="13" hasCustomPrompt="1"/>
          </p:nvPr>
        </p:nvSpPr>
        <p:spPr>
          <a:xfrm>
            <a:off x="838200" y="1427957"/>
            <a:ext cx="5157787" cy="395110"/>
          </a:xfrm>
          <a:prstGeom prst="rect">
            <a:avLst/>
          </a:prstGeom>
        </p:spPr>
        <p:txBody>
          <a:bodyPr/>
          <a:lstStyle>
            <a:lvl1pPr marL="0" indent="0">
              <a:buFont typeface="Arial" panose="020B0604020202020204" pitchFamily="34" charset="0"/>
              <a:buNone/>
              <a:defRPr sz="2400" b="1" i="0">
                <a:solidFill>
                  <a:schemeClr val="tx1"/>
                </a:solidFill>
                <a:latin typeface="Arial" panose="020B0604020202020204" pitchFamily="34" charset="0"/>
              </a:defRPr>
            </a:lvl1pPr>
            <a:lvl2pPr marL="685800" indent="-228600">
              <a:buFontTx/>
              <a:buBlip>
                <a:blip r:embed="rId2"/>
              </a:buBlip>
              <a:defRPr sz="2000" b="0" i="0">
                <a:solidFill>
                  <a:schemeClr val="tx1"/>
                </a:solidFill>
                <a:latin typeface="Arial" panose="020B0604020202020204" pitchFamily="34" charset="0"/>
              </a:defRPr>
            </a:lvl2pPr>
            <a:lvl3pPr marL="1143000" indent="-228600">
              <a:buFontTx/>
              <a:buBlip>
                <a:blip r:embed="rId2"/>
              </a:buBlip>
              <a:defRPr sz="2000" b="0" i="0">
                <a:solidFill>
                  <a:schemeClr val="tx1"/>
                </a:solidFill>
                <a:latin typeface="Arial" panose="020B0604020202020204" pitchFamily="34" charset="0"/>
              </a:defRPr>
            </a:lvl3pPr>
            <a:lvl4pPr>
              <a:defRPr b="0" i="0">
                <a:solidFill>
                  <a:srgbClr val="545456"/>
                </a:solidFill>
                <a:latin typeface="Arial" panose="020B0604020202020204" pitchFamily="34" charset="0"/>
              </a:defRPr>
            </a:lvl4pPr>
            <a:lvl5pPr>
              <a:defRPr b="0" i="0">
                <a:solidFill>
                  <a:srgbClr val="545456"/>
                </a:solidFill>
                <a:latin typeface="Arial" panose="020B0604020202020204" pitchFamily="34" charset="0"/>
              </a:defRPr>
            </a:lvl5pPr>
          </a:lstStyle>
          <a:p>
            <a:pPr lvl="0"/>
            <a:r>
              <a:rPr lang="en-GB"/>
              <a:t>Sub heading, Arial bold 24 </a:t>
            </a:r>
            <a:r>
              <a:rPr lang="en-GB" err="1"/>
              <a:t>pt</a:t>
            </a:r>
            <a:endParaRPr lang="en-GB"/>
          </a:p>
        </p:txBody>
      </p:sp>
      <p:sp>
        <p:nvSpPr>
          <p:cNvPr id="5" name="Slide Number Placeholder 5">
            <a:extLst>
              <a:ext uri="{FF2B5EF4-FFF2-40B4-BE49-F238E27FC236}">
                <a16:creationId xmlns:a16="http://schemas.microsoft.com/office/drawing/2014/main" id="{6644FF79-2A7D-FC4B-BB83-B18893038EFF}"/>
              </a:ext>
            </a:extLst>
          </p:cNvPr>
          <p:cNvSpPr>
            <a:spLocks noGrp="1"/>
          </p:cNvSpPr>
          <p:nvPr>
            <p:ph type="sldNum" sz="quarter" idx="12"/>
          </p:nvPr>
        </p:nvSpPr>
        <p:spPr>
          <a:xfrm>
            <a:off x="8610600" y="6356350"/>
            <a:ext cx="2743200" cy="365125"/>
          </a:xfrm>
          <a:prstGeom prst="rect">
            <a:avLst/>
          </a:prstGeom>
        </p:spPr>
        <p:txBody>
          <a:bodyPr/>
          <a:lstStyle>
            <a:lvl1pPr algn="r">
              <a:defRPr/>
            </a:lvl1pPr>
          </a:lstStyle>
          <a:p>
            <a:fld id="{CE1B4AD3-3600-E94E-A833-57C10B4DC373}" type="slidenum">
              <a:rPr lang="en-US" smtClean="0"/>
              <a:pPr/>
              <a:t>‹#›</a:t>
            </a:fld>
            <a:endParaRPr lang="en-US"/>
          </a:p>
        </p:txBody>
      </p:sp>
    </p:spTree>
    <p:extLst>
      <p:ext uri="{BB962C8B-B14F-4D97-AF65-F5344CB8AC3E}">
        <p14:creationId xmlns:p14="http://schemas.microsoft.com/office/powerpoint/2010/main" val="2709700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57051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Index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88A7D-ADB3-854C-ABBB-D7795C3C047C}"/>
              </a:ext>
            </a:extLst>
          </p:cNvPr>
          <p:cNvSpPr>
            <a:spLocks noGrp="1"/>
          </p:cNvSpPr>
          <p:nvPr>
            <p:ph type="title" hasCustomPrompt="1"/>
          </p:nvPr>
        </p:nvSpPr>
        <p:spPr>
          <a:xfrm>
            <a:off x="838200" y="681037"/>
            <a:ext cx="8813800" cy="707319"/>
          </a:xfrm>
          <a:prstGeom prst="rect">
            <a:avLst/>
          </a:prstGeom>
        </p:spPr>
        <p:txBody>
          <a:bodyPr/>
          <a:lstStyle>
            <a:lvl1pPr>
              <a:defRPr sz="4000">
                <a:latin typeface="Arial" panose="020B0604020202020204" pitchFamily="34" charset="0"/>
                <a:cs typeface="Arial" panose="020B0604020202020204" pitchFamily="34" charset="0"/>
              </a:defRPr>
            </a:lvl1pPr>
          </a:lstStyle>
          <a:p>
            <a:r>
              <a:rPr lang="en-GB"/>
              <a:t>Heading, Arial 40 </a:t>
            </a:r>
            <a:r>
              <a:rPr lang="en-GB" err="1"/>
              <a:t>pt</a:t>
            </a:r>
            <a:endParaRPr lang="en-US"/>
          </a:p>
        </p:txBody>
      </p:sp>
      <p:sp>
        <p:nvSpPr>
          <p:cNvPr id="3" name="Content Placeholder 2">
            <a:extLst>
              <a:ext uri="{FF2B5EF4-FFF2-40B4-BE49-F238E27FC236}">
                <a16:creationId xmlns:a16="http://schemas.microsoft.com/office/drawing/2014/main" id="{DB1FF730-10EB-F047-A6E1-180EE920BA69}"/>
              </a:ext>
            </a:extLst>
          </p:cNvPr>
          <p:cNvSpPr>
            <a:spLocks noGrp="1"/>
          </p:cNvSpPr>
          <p:nvPr>
            <p:ph idx="1" hasCustomPrompt="1"/>
          </p:nvPr>
        </p:nvSpPr>
        <p:spPr>
          <a:xfrm>
            <a:off x="838200" y="1825625"/>
            <a:ext cx="10515600" cy="4351338"/>
          </a:xfrm>
          <a:prstGeom prst="rect">
            <a:avLst/>
          </a:prstGeom>
        </p:spPr>
        <p:txBody>
          <a:bodyPr/>
          <a:lstStyle>
            <a:lvl1pPr marL="514350" marR="0" indent="-514350" algn="l" defTabSz="914400" rtl="0" eaLnBrk="1" fontAlgn="auto" latinLnBrk="0" hangingPunct="1">
              <a:lnSpc>
                <a:spcPct val="90000"/>
              </a:lnSpc>
              <a:spcBef>
                <a:spcPts val="1000"/>
              </a:spcBef>
              <a:spcAft>
                <a:spcPts val="0"/>
              </a:spcAft>
              <a:buClrTx/>
              <a:buSzTx/>
              <a:buFont typeface="+mj-lt"/>
              <a:buAutoNum type="arabicPeriod"/>
              <a:tabLst/>
              <a:defRPr>
                <a:solidFill>
                  <a:schemeClr val="tx1"/>
                </a:solidFill>
                <a:latin typeface="Arial" panose="020B0604020202020204" pitchFamily="34" charset="0"/>
                <a:cs typeface="Arial" panose="020B0604020202020204" pitchFamily="34" charset="0"/>
              </a:defRPr>
            </a:lvl1pPr>
            <a:lvl2pPr marL="914400" indent="-457200">
              <a:buFont typeface="+mj-lt"/>
              <a:buAutoNum type="arabicPeriod"/>
              <a:defRPr>
                <a:solidFill>
                  <a:schemeClr val="bg1"/>
                </a:solidFill>
                <a:latin typeface="Arial" panose="020B0604020202020204" pitchFamily="34" charset="0"/>
                <a:cs typeface="Arial" panose="020B0604020202020204" pitchFamily="34" charset="0"/>
              </a:defRPr>
            </a:lvl2pPr>
            <a:lvl3pPr marL="1371600" indent="-457200">
              <a:buFont typeface="+mj-lt"/>
              <a:buAutoNum type="arabicPeriod"/>
              <a:defRPr>
                <a:solidFill>
                  <a:schemeClr val="bg1"/>
                </a:solidFill>
                <a:latin typeface="Arial" panose="020B0604020202020204" pitchFamily="34" charset="0"/>
                <a:cs typeface="Arial" panose="020B0604020202020204" pitchFamily="34" charset="0"/>
              </a:defRPr>
            </a:lvl3pPr>
            <a:lvl4pPr marL="1714500" indent="-342900">
              <a:buFont typeface="+mj-lt"/>
              <a:buAutoNum type="arabicPeriod"/>
              <a:defRPr>
                <a:solidFill>
                  <a:schemeClr val="bg1"/>
                </a:solidFill>
                <a:latin typeface="Arial" panose="020B0604020202020204" pitchFamily="34" charset="0"/>
                <a:cs typeface="Arial" panose="020B0604020202020204" pitchFamily="34" charset="0"/>
              </a:defRPr>
            </a:lvl4pPr>
            <a:lvl5pPr marL="2171700" indent="-342900">
              <a:buFont typeface="+mj-lt"/>
              <a:buAutoNum type="arabicPeriod"/>
              <a:defRPr>
                <a:solidFill>
                  <a:schemeClr val="bg1"/>
                </a:solidFill>
                <a:latin typeface="Arial" panose="020B0604020202020204" pitchFamily="34" charset="0"/>
                <a:cs typeface="Arial" panose="020B0604020202020204" pitchFamily="34" charset="0"/>
              </a:defRPr>
            </a:lvl5pPr>
          </a:lstStyle>
          <a:p>
            <a:pPr lvl="0"/>
            <a:r>
              <a:rPr lang="en-GB" dirty="0"/>
              <a:t>Click to edit Master index styles, use Arial 28 </a:t>
            </a:r>
            <a:r>
              <a:rPr lang="en-GB" dirty="0" err="1"/>
              <a:t>pt</a:t>
            </a:r>
            <a:endParaRPr lang="en-GB" dirty="0"/>
          </a:p>
          <a:p>
            <a:pPr lvl="0"/>
            <a:endParaRPr lang="en-GB" dirty="0"/>
          </a:p>
        </p:txBody>
      </p:sp>
      <p:sp>
        <p:nvSpPr>
          <p:cNvPr id="6" name="Slide Number Placeholder 5">
            <a:extLst>
              <a:ext uri="{FF2B5EF4-FFF2-40B4-BE49-F238E27FC236}">
                <a16:creationId xmlns:a16="http://schemas.microsoft.com/office/drawing/2014/main" id="{AE901DF2-2145-F146-83A6-363AF01D900B}"/>
              </a:ext>
            </a:extLst>
          </p:cNvPr>
          <p:cNvSpPr>
            <a:spLocks noGrp="1"/>
          </p:cNvSpPr>
          <p:nvPr>
            <p:ph type="sldNum" sz="quarter" idx="12"/>
          </p:nvPr>
        </p:nvSpPr>
        <p:spPr>
          <a:xfrm>
            <a:off x="8610600" y="6356350"/>
            <a:ext cx="2743200" cy="365125"/>
          </a:xfrm>
          <a:prstGeom prst="rect">
            <a:avLst/>
          </a:prstGeom>
        </p:spPr>
        <p:txBody>
          <a:bodyPr/>
          <a:lstStyle/>
          <a:p>
            <a:fld id="{CE1B4AD3-3600-E94E-A833-57C10B4DC373}" type="slidenum">
              <a:rPr lang="en-US" smtClean="0"/>
              <a:t>‹#›</a:t>
            </a:fld>
            <a:endParaRPr lang="en-US"/>
          </a:p>
        </p:txBody>
      </p:sp>
    </p:spTree>
    <p:extLst>
      <p:ext uri="{BB962C8B-B14F-4D97-AF65-F5344CB8AC3E}">
        <p14:creationId xmlns:p14="http://schemas.microsoft.com/office/powerpoint/2010/main" val="2864585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DE020-5810-FC40-9518-033AF13D32BA}"/>
              </a:ext>
            </a:extLst>
          </p:cNvPr>
          <p:cNvSpPr>
            <a:spLocks noGrp="1"/>
          </p:cNvSpPr>
          <p:nvPr>
            <p:ph type="ctrTitle"/>
          </p:nvPr>
        </p:nvSpPr>
        <p:spPr>
          <a:xfrm>
            <a:off x="1399822" y="1019705"/>
            <a:ext cx="9144000" cy="834496"/>
          </a:xfrm>
          <a:prstGeom prst="rect">
            <a:avLst/>
          </a:prstGeom>
        </p:spPr>
        <p:txBody>
          <a:bodyPr anchor="b"/>
          <a:lstStyle>
            <a:lvl1pPr algn="ctr">
              <a:defRPr sz="4000">
                <a:latin typeface="+mj-lt"/>
              </a:defRPr>
            </a:lvl1pPr>
          </a:lstStyle>
          <a:p>
            <a:r>
              <a:rPr lang="en-US"/>
              <a:t>Click to edit Master title style</a:t>
            </a:r>
          </a:p>
        </p:txBody>
      </p:sp>
      <p:sp>
        <p:nvSpPr>
          <p:cNvPr id="3" name="Subtitle 2">
            <a:extLst>
              <a:ext uri="{FF2B5EF4-FFF2-40B4-BE49-F238E27FC236}">
                <a16:creationId xmlns:a16="http://schemas.microsoft.com/office/drawing/2014/main" id="{D22497D4-B1A6-6D42-8E63-EB9FE75CB165}"/>
              </a:ext>
            </a:extLst>
          </p:cNvPr>
          <p:cNvSpPr>
            <a:spLocks noGrp="1"/>
          </p:cNvSpPr>
          <p:nvPr>
            <p:ph type="subTitle" idx="1"/>
          </p:nvPr>
        </p:nvSpPr>
        <p:spPr>
          <a:xfrm>
            <a:off x="1524000" y="2111904"/>
            <a:ext cx="9144000" cy="518407"/>
          </a:xfrm>
          <a:prstGeom prst="rect">
            <a:avLst/>
          </a:prstGeom>
        </p:spPr>
        <p:txBody>
          <a:bodyPr/>
          <a:lstStyle>
            <a:lvl1pPr marL="0" indent="0" algn="ctr">
              <a:buNone/>
              <a:defRPr sz="2000" b="0" i="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4662411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ixed closing slide">
    <p:spTree>
      <p:nvGrpSpPr>
        <p:cNvPr id="1" name=""/>
        <p:cNvGrpSpPr/>
        <p:nvPr/>
      </p:nvGrpSpPr>
      <p:grpSpPr>
        <a:xfrm>
          <a:off x="0" y="0"/>
          <a:ext cx="0" cy="0"/>
          <a:chOff x="0" y="0"/>
          <a:chExt cx="0" cy="0"/>
        </a:xfrm>
      </p:grpSpPr>
      <p:sp>
        <p:nvSpPr>
          <p:cNvPr id="4" name="Title 1"/>
          <p:cNvSpPr txBox="1">
            <a:spLocks/>
          </p:cNvSpPr>
          <p:nvPr userDrawn="1"/>
        </p:nvSpPr>
        <p:spPr>
          <a:xfrm>
            <a:off x="586739" y="6186165"/>
            <a:ext cx="6804212" cy="619081"/>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ZA" sz="4800" dirty="0">
                <a:latin typeface="Arial Black" panose="020B0A04020102020204" pitchFamily="34" charset="0"/>
              </a:rPr>
              <a:t>Thank you</a:t>
            </a:r>
            <a:endParaRPr lang="en-US" sz="4800" dirty="0">
              <a:latin typeface="Arial Black" panose="020B0A04020102020204" pitchFamily="34" charset="0"/>
            </a:endParaRPr>
          </a:p>
        </p:txBody>
      </p:sp>
      <p:sp>
        <p:nvSpPr>
          <p:cNvPr id="5" name="Subtitle 2"/>
          <p:cNvSpPr txBox="1">
            <a:spLocks/>
          </p:cNvSpPr>
          <p:nvPr userDrawn="1"/>
        </p:nvSpPr>
        <p:spPr>
          <a:xfrm>
            <a:off x="7005916" y="3506048"/>
            <a:ext cx="4025877" cy="151858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en-ZA" sz="1200" b="1" dirty="0">
                <a:solidFill>
                  <a:schemeClr val="tx1"/>
                </a:solidFill>
                <a:latin typeface="Arial" panose="020B0604020202020204" pitchFamily="34" charset="0"/>
                <a:cs typeface="Arial" panose="020B0604020202020204" pitchFamily="34" charset="0"/>
              </a:rPr>
              <a:t>Head Office: 012 845 6000</a:t>
            </a:r>
          </a:p>
          <a:p>
            <a:pPr>
              <a:lnSpc>
                <a:spcPct val="100000"/>
              </a:lnSpc>
            </a:pPr>
            <a:r>
              <a:rPr lang="en-ZA" sz="1200" b="1" dirty="0">
                <a:solidFill>
                  <a:schemeClr val="tx1"/>
                </a:solidFill>
                <a:latin typeface="Arial" panose="020B0604020202020204" pitchFamily="34" charset="0"/>
                <a:cs typeface="Arial" panose="020B0604020202020204" pitchFamily="34" charset="0"/>
              </a:rPr>
              <a:t>E-mail: Communication@npa.gov.za</a:t>
            </a:r>
          </a:p>
          <a:p>
            <a:pPr>
              <a:lnSpc>
                <a:spcPct val="100000"/>
              </a:lnSpc>
            </a:pPr>
            <a:r>
              <a:rPr lang="en-ZA" sz="1200" b="1" dirty="0">
                <a:solidFill>
                  <a:schemeClr val="tx1"/>
                </a:solidFill>
                <a:latin typeface="Arial" panose="020B0604020202020204" pitchFamily="34" charset="0"/>
                <a:cs typeface="Arial" panose="020B0604020202020204" pitchFamily="34" charset="0"/>
              </a:rPr>
              <a:t>VGM Building, 123 Westlake Avenue, </a:t>
            </a:r>
            <a:r>
              <a:rPr lang="en-ZA" sz="1200" b="1" dirty="0" err="1">
                <a:solidFill>
                  <a:schemeClr val="tx1"/>
                </a:solidFill>
                <a:latin typeface="Arial" panose="020B0604020202020204" pitchFamily="34" charset="0"/>
                <a:cs typeface="Arial" panose="020B0604020202020204" pitchFamily="34" charset="0"/>
              </a:rPr>
              <a:t>Weavind</a:t>
            </a:r>
            <a:r>
              <a:rPr lang="en-ZA" sz="1200" b="1" dirty="0">
                <a:solidFill>
                  <a:schemeClr val="tx1"/>
                </a:solidFill>
                <a:latin typeface="Arial" panose="020B0604020202020204" pitchFamily="34" charset="0"/>
                <a:cs typeface="Arial" panose="020B0604020202020204" pitchFamily="34" charset="0"/>
              </a:rPr>
              <a:t> Park, Silverton, Pretoria, 0184</a:t>
            </a:r>
          </a:p>
          <a:p>
            <a:pPr>
              <a:lnSpc>
                <a:spcPct val="100000"/>
              </a:lnSpc>
            </a:pPr>
            <a:r>
              <a:rPr lang="en-ZA" sz="1200" b="1" dirty="0">
                <a:solidFill>
                  <a:schemeClr val="tx1"/>
                </a:solidFill>
                <a:latin typeface="Arial" panose="020B0604020202020204" pitchFamily="34" charset="0"/>
                <a:cs typeface="Arial" panose="020B0604020202020204" pitchFamily="34" charset="0"/>
              </a:rPr>
              <a:t>www.npa.gov.za</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62058" y="5024633"/>
            <a:ext cx="3313592" cy="933043"/>
          </a:xfrm>
          <a:prstGeom prst="rect">
            <a:avLst/>
          </a:prstGeom>
        </p:spPr>
      </p:pic>
    </p:spTree>
    <p:extLst>
      <p:ext uri="{BB962C8B-B14F-4D97-AF65-F5344CB8AC3E}">
        <p14:creationId xmlns:p14="http://schemas.microsoft.com/office/powerpoint/2010/main" val="25516377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ditable closing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113494" y="3642853"/>
            <a:ext cx="3888803" cy="1346189"/>
          </a:xfrm>
          <a:prstGeom prst="rect">
            <a:avLst/>
          </a:prstGeom>
        </p:spPr>
        <p:txBody>
          <a:bodyPr/>
          <a:lstStyle>
            <a:lvl1pPr marL="0" indent="0" algn="ctr" defTabSz="914400" rtl="0" eaLnBrk="1" latinLnBrk="0" hangingPunct="1">
              <a:lnSpc>
                <a:spcPct val="100000"/>
              </a:lnSpc>
              <a:spcBef>
                <a:spcPts val="1000"/>
              </a:spcBef>
              <a:buFont typeface="Arial" panose="020B0604020202020204" pitchFamily="34" charset="0"/>
              <a:buNone/>
              <a:defRPr lang="en-US" sz="1200" b="1" kern="1200" dirty="0">
                <a:solidFill>
                  <a:schemeClr val="tx1"/>
                </a:solidFill>
                <a:latin typeface="Arial" panose="020B0604020202020204" pitchFamily="34" charset="0"/>
                <a:ea typeface="+mn-ea"/>
                <a:cs typeface="Arial" panose="020B0604020202020204" pitchFamily="34" charset="0"/>
              </a:defRPr>
            </a:lvl1pPr>
          </a:lstStyle>
          <a:p>
            <a:r>
              <a:rPr lang="en-US" dirty="0"/>
              <a:t>Click to edit Master title style for </a:t>
            </a:r>
            <a:br>
              <a:rPr lang="en-US" dirty="0"/>
            </a:br>
            <a:r>
              <a:rPr lang="en-US" dirty="0"/>
              <a:t>E-mail, Telephone number</a:t>
            </a:r>
            <a:br>
              <a:rPr lang="en-US" dirty="0"/>
            </a:br>
            <a:r>
              <a:rPr lang="en-US" dirty="0"/>
              <a:t>physical address </a:t>
            </a:r>
          </a:p>
        </p:txBody>
      </p:sp>
      <p:sp>
        <p:nvSpPr>
          <p:cNvPr id="3" name="Title 1"/>
          <p:cNvSpPr txBox="1">
            <a:spLocks/>
          </p:cNvSpPr>
          <p:nvPr userDrawn="1"/>
        </p:nvSpPr>
        <p:spPr>
          <a:xfrm>
            <a:off x="625879" y="5912562"/>
            <a:ext cx="6804212" cy="12217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ZA" sz="4800" dirty="0">
                <a:latin typeface="Arial Black" panose="020B0A04020102020204" pitchFamily="34" charset="0"/>
              </a:rPr>
              <a:t>Thank you</a:t>
            </a:r>
            <a:endParaRPr lang="en-US" sz="4800" dirty="0">
              <a:latin typeface="Arial Black" panose="020B0A04020102020204" pitchFamily="34" charset="0"/>
            </a:endParaRP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54762" y="4989042"/>
            <a:ext cx="3304800" cy="930568"/>
          </a:xfrm>
          <a:prstGeom prst="rect">
            <a:avLst/>
          </a:prstGeom>
        </p:spPr>
      </p:pic>
    </p:spTree>
    <p:extLst>
      <p:ext uri="{BB962C8B-B14F-4D97-AF65-F5344CB8AC3E}">
        <p14:creationId xmlns:p14="http://schemas.microsoft.com/office/powerpoint/2010/main" val="34888690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image" Target="../media/image3.jpg"/><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3.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5.xml"/><Relationship Id="rId1" Type="http://schemas.openxmlformats.org/officeDocument/2006/relationships/slideLayout" Target="../slideLayouts/slideLayout14.xml"/><Relationship Id="rId4" Type="http://schemas.openxmlformats.org/officeDocument/2006/relationships/image" Target="../media/image6.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210016910"/>
      </p:ext>
    </p:extLst>
  </p:cSld>
  <p:clrMap bg1="lt1" tx1="dk1" bg2="lt2" tx2="dk2" accent1="accent1" accent2="accent2" accent3="accent3" accent4="accent4" accent5="accent5" accent6="accent6" hlink="hlink" folHlink="folHlink"/>
  <p:sldLayoutIdLst>
    <p:sldLayoutId id="2147483762" r:id="rId1"/>
  </p:sldLayoutIdLst>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3"/>
            <a:ext cx="12192000" cy="6857914"/>
          </a:xfrm>
          <a:prstGeom prst="rect">
            <a:avLst/>
          </a:prstGeom>
        </p:spPr>
      </p:pic>
    </p:spTree>
    <p:extLst>
      <p:ext uri="{BB962C8B-B14F-4D97-AF65-F5344CB8AC3E}">
        <p14:creationId xmlns:p14="http://schemas.microsoft.com/office/powerpoint/2010/main" val="3983862796"/>
      </p:ext>
    </p:extLst>
  </p:cSld>
  <p:clrMap bg1="lt1" tx1="dk1" bg2="lt2" tx2="dk2" accent1="accent1" accent2="accent2" accent3="accent3" accent4="accent4" accent5="accent5" accent6="accent6" hlink="hlink" folHlink="folHlink"/>
  <p:sldLayoutIdLst>
    <p:sldLayoutId id="2147483766" r:id="rId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655429486"/>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561702139"/>
      </p:ext>
    </p:extLst>
  </p:cSld>
  <p:clrMap bg1="lt1" tx1="dk1" bg2="lt2" tx2="dk2" accent1="accent1" accent2="accent2" accent3="accent3" accent4="accent4" accent5="accent5" accent6="accent6" hlink="hlink" folHlink="folHlink"/>
  <p:sldLayoutIdLst>
    <p:sldLayoutId id="2147483760" r:id="rId1"/>
    <p:sldLayoutId id="2147483771" r:id="rId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020801" y="3506084"/>
            <a:ext cx="4169714" cy="834496"/>
          </a:xfrm>
        </p:spPr>
        <p:txBody>
          <a:bodyPr/>
          <a:lstStyle/>
          <a:p>
            <a:r>
              <a:rPr lang="en-US" sz="3600" b="1" dirty="0"/>
              <a:t>THE GAP BETWEEN FINDING AND CHARGING</a:t>
            </a:r>
          </a:p>
        </p:txBody>
      </p:sp>
      <p:sp>
        <p:nvSpPr>
          <p:cNvPr id="3" name="Subtitle 2"/>
          <p:cNvSpPr>
            <a:spLocks noGrp="1"/>
          </p:cNvSpPr>
          <p:nvPr>
            <p:ph type="subTitle" idx="1"/>
          </p:nvPr>
        </p:nvSpPr>
        <p:spPr>
          <a:xfrm>
            <a:off x="6813972" y="4340580"/>
            <a:ext cx="4055238" cy="518407"/>
          </a:xfrm>
        </p:spPr>
        <p:txBody>
          <a:bodyPr/>
          <a:lstStyle/>
          <a:p>
            <a:r>
              <a:rPr lang="en-US" sz="1800" b="1" i="1" dirty="0"/>
              <a:t>From Testimony to Trial:  The Long Road from Commission Findings to Criminal Prosecution</a:t>
            </a:r>
          </a:p>
        </p:txBody>
      </p:sp>
    </p:spTree>
    <p:extLst>
      <p:ext uri="{BB962C8B-B14F-4D97-AF65-F5344CB8AC3E}">
        <p14:creationId xmlns:p14="http://schemas.microsoft.com/office/powerpoint/2010/main" val="3866366689"/>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15AC32-0335-158E-CA0D-D2057094E4E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63E5F1D-0BC0-45A8-0CCB-9D50C7E87DF1}"/>
              </a:ext>
            </a:extLst>
          </p:cNvPr>
          <p:cNvSpPr>
            <a:spLocks noGrp="1"/>
          </p:cNvSpPr>
          <p:nvPr>
            <p:ph type="title"/>
          </p:nvPr>
        </p:nvSpPr>
        <p:spPr>
          <a:xfrm>
            <a:off x="838200" y="-26282"/>
            <a:ext cx="11255829" cy="707319"/>
          </a:xfrm>
        </p:spPr>
        <p:txBody>
          <a:bodyPr/>
          <a:lstStyle/>
          <a:p>
            <a:r>
              <a:rPr lang="en-US" sz="2400" b="1" dirty="0">
                <a:solidFill>
                  <a:prstClr val="black"/>
                </a:solidFill>
                <a:latin typeface="Arial Bold" panose="020B0704020202020204" pitchFamily="34" charset="0"/>
                <a:cs typeface="Arial Bold" panose="020B0704020202020204" pitchFamily="34" charset="0"/>
              </a:rPr>
              <a:t>OPENING REMARKS</a:t>
            </a:r>
            <a:endParaRPr lang="en-US" sz="2400" dirty="0">
              <a:latin typeface="Arial Bold" panose="020B0704020202020204" pitchFamily="34" charset="0"/>
              <a:cs typeface="Arial Bold" panose="020B0704020202020204" pitchFamily="34" charset="0"/>
            </a:endParaRPr>
          </a:p>
        </p:txBody>
      </p:sp>
      <p:sp>
        <p:nvSpPr>
          <p:cNvPr id="4" name="TextBox 3">
            <a:extLst>
              <a:ext uri="{FF2B5EF4-FFF2-40B4-BE49-F238E27FC236}">
                <a16:creationId xmlns:a16="http://schemas.microsoft.com/office/drawing/2014/main" id="{BD598BD9-7B50-D3AC-B1E5-FC75F8B7C610}"/>
              </a:ext>
            </a:extLst>
          </p:cNvPr>
          <p:cNvSpPr txBox="1"/>
          <p:nvPr/>
        </p:nvSpPr>
        <p:spPr>
          <a:xfrm>
            <a:off x="97971" y="368835"/>
            <a:ext cx="11996058" cy="6494085"/>
          </a:xfrm>
          <a:prstGeom prst="rect">
            <a:avLst/>
          </a:prstGeom>
          <a:noFill/>
        </p:spPr>
        <p:txBody>
          <a:bodyPr wrap="square">
            <a:spAutoFit/>
          </a:bodyPr>
          <a:lstStyle/>
          <a:p>
            <a:pPr marL="285750" lvl="0" indent="-285750" algn="just" fontAlgn="t">
              <a:lnSpc>
                <a:spcPct val="200000"/>
              </a:lnSpc>
              <a:buFont typeface="Arial" panose="020B0604020202020204" pitchFamily="34" charset="0"/>
              <a:buChar char="•"/>
              <a:defRPr/>
            </a:pPr>
            <a:r>
              <a:rPr lang="en-US" sz="1600" dirty="0">
                <a:latin typeface="Arial" panose="020B0604020202020204" pitchFamily="34" charset="0"/>
                <a:cs typeface="Arial" panose="020B0604020202020204" pitchFamily="34" charset="0"/>
              </a:rPr>
              <a:t>Commissions of Enquiry have emerged as defining pillars of South Africa’s democratic governance architecture. </a:t>
            </a:r>
          </a:p>
          <a:p>
            <a:pPr marL="285750" lvl="0" indent="-285750" algn="just" fontAlgn="t">
              <a:lnSpc>
                <a:spcPct val="200000"/>
              </a:lnSpc>
              <a:buFont typeface="Arial" panose="020B0604020202020204" pitchFamily="34" charset="0"/>
              <a:buChar char="•"/>
              <a:defRPr/>
            </a:pPr>
            <a:r>
              <a:rPr lang="en-US" sz="1600" dirty="0">
                <a:latin typeface="Arial" panose="020B0604020202020204" pitchFamily="34" charset="0"/>
                <a:cs typeface="Arial" panose="020B0604020202020204" pitchFamily="34" charset="0"/>
              </a:rPr>
              <a:t>Convened to examine matters of public concern, they are intended to establish the facts, bring wrongdoing to light and to propose remedial measures. </a:t>
            </a:r>
          </a:p>
          <a:p>
            <a:pPr marL="285750" lvl="0" indent="-285750" algn="just" fontAlgn="t">
              <a:lnSpc>
                <a:spcPct val="200000"/>
              </a:lnSpc>
              <a:buFont typeface="Arial" panose="020B0604020202020204" pitchFamily="34" charset="0"/>
              <a:buChar char="•"/>
              <a:defRPr/>
            </a:pPr>
            <a:r>
              <a:rPr lang="en-ZA" sz="1600" dirty="0">
                <a:latin typeface="Arial" panose="020B0604020202020204" pitchFamily="34" charset="0"/>
                <a:cs typeface="Arial" panose="020B0604020202020204" pitchFamily="34" charset="0"/>
              </a:rPr>
              <a:t> Commissions are regulated and governed by the Commissions Act (No. 8 of 1947). </a:t>
            </a:r>
          </a:p>
          <a:p>
            <a:pPr marL="285750" lvl="0" indent="-285750" algn="just" fontAlgn="t">
              <a:lnSpc>
                <a:spcPct val="200000"/>
              </a:lnSpc>
              <a:buFont typeface="Arial" panose="020B0604020202020204" pitchFamily="34" charset="0"/>
              <a:buChar char="•"/>
              <a:defRPr/>
            </a:pPr>
            <a:r>
              <a:rPr lang="en-US" sz="1600" dirty="0">
                <a:latin typeface="Arial" panose="020B0604020202020204" pitchFamily="34" charset="0"/>
                <a:cs typeface="Arial" panose="020B0604020202020204" pitchFamily="34" charset="0"/>
              </a:rPr>
              <a:t>Prosecution is directed by the Constitution, the National Prosecuting Act (No. 32 of 1998), and the Criminal Procedure Act (No 51 of 1977),</a:t>
            </a:r>
            <a:r>
              <a:rPr lang="en-ZA" sz="1600" dirty="0">
                <a:latin typeface="Arial" panose="020B0604020202020204" pitchFamily="34" charset="0"/>
                <a:cs typeface="Arial" panose="020B0604020202020204" pitchFamily="34" charset="0"/>
              </a:rPr>
              <a:t> for the most part.</a:t>
            </a:r>
          </a:p>
          <a:p>
            <a:pPr marL="285750" lvl="0" indent="-285750" algn="just" fontAlgn="t">
              <a:lnSpc>
                <a:spcPct val="200000"/>
              </a:lnSpc>
              <a:buFont typeface="Arial" panose="020B0604020202020204" pitchFamily="34" charset="0"/>
              <a:buChar char="•"/>
              <a:defRPr/>
            </a:pPr>
            <a:r>
              <a:rPr lang="en-ZA" sz="1600" dirty="0">
                <a:latin typeface="Arial" panose="020B0604020202020204" pitchFamily="34" charset="0"/>
                <a:cs typeface="Arial" panose="020B0604020202020204" pitchFamily="34" charset="0"/>
              </a:rPr>
              <a:t>The South African community is constantly questioning the perceived lack of criminal prosecutions following revelations at the various Commissions. </a:t>
            </a:r>
            <a:endParaRPr lang="en-US" sz="1600" dirty="0">
              <a:latin typeface="Arial" panose="020B0604020202020204" pitchFamily="34" charset="0"/>
              <a:cs typeface="Arial" panose="020B0604020202020204" pitchFamily="34" charset="0"/>
            </a:endParaRPr>
          </a:p>
          <a:p>
            <a:pPr marL="285750" lvl="0" indent="-285750" algn="just" fontAlgn="t">
              <a:lnSpc>
                <a:spcPct val="200000"/>
              </a:lnSpc>
              <a:buFont typeface="Arial" panose="020B0604020202020204" pitchFamily="34" charset="0"/>
              <a:buChar char="•"/>
              <a:defRPr/>
            </a:pPr>
            <a:r>
              <a:rPr lang="en-US" sz="1600" dirty="0">
                <a:latin typeface="Arial" panose="020B0604020202020204" pitchFamily="34" charset="0"/>
                <a:cs typeface="Arial" panose="020B0604020202020204" pitchFamily="34" charset="0"/>
              </a:rPr>
              <a:t>Yet their effectiveness is frequently measured, not by the </a:t>
            </a:r>
            <a:r>
              <a:rPr lang="en-US" sz="1600" dirty="0" err="1">
                <a:latin typeface="Arial" panose="020B0604020202020204" pitchFamily="34" charset="0"/>
                <a:cs typeface="Arial" panose="020B0604020202020204" pitchFamily="34" charset="0"/>
              </a:rPr>
              <a:t>rigour</a:t>
            </a:r>
            <a:r>
              <a:rPr lang="en-US" sz="1600" dirty="0">
                <a:latin typeface="Arial" panose="020B0604020202020204" pitchFamily="34" charset="0"/>
                <a:cs typeface="Arial" panose="020B0604020202020204" pitchFamily="34" charset="0"/>
              </a:rPr>
              <a:t> of their findings, but by whether the evidence they produce translates into successful criminal prosecutions.</a:t>
            </a:r>
          </a:p>
          <a:p>
            <a:pPr marL="285750" lvl="0" indent="-285750" fontAlgn="t">
              <a:lnSpc>
                <a:spcPct val="200000"/>
              </a:lnSpc>
              <a:buFont typeface="Arial" panose="020B0604020202020204" pitchFamily="34" charset="0"/>
              <a:buChar char="•"/>
              <a:defRPr/>
            </a:pPr>
            <a:r>
              <a:rPr lang="en-US" sz="1600" dirty="0">
                <a:latin typeface="Arial" panose="020B0604020202020204" pitchFamily="34" charset="0"/>
                <a:cs typeface="Arial" panose="020B0604020202020204" pitchFamily="34" charset="0"/>
              </a:rPr>
              <a:t>The question is whether that standard is the right one. </a:t>
            </a:r>
          </a:p>
          <a:p>
            <a:pPr marL="285750" lvl="0" indent="-285750" fontAlgn="t">
              <a:lnSpc>
                <a:spcPct val="200000"/>
              </a:lnSpc>
              <a:buFont typeface="Arial" panose="020B0604020202020204" pitchFamily="34" charset="0"/>
              <a:buChar char="•"/>
              <a:defRPr/>
            </a:pPr>
            <a:r>
              <a:rPr lang="en-US" sz="1600" dirty="0">
                <a:latin typeface="Arial" panose="020B0604020202020204" pitchFamily="34" charset="0"/>
                <a:cs typeface="Arial" panose="020B0604020202020204" pitchFamily="34" charset="0"/>
              </a:rPr>
              <a:t>The central question: why is there a persistent gap that remain between the Commission’s findings and criminal prosecution, aka </a:t>
            </a:r>
            <a:r>
              <a:rPr lang="en-US" sz="1600" i="1" dirty="0">
                <a:latin typeface="Arial" panose="020B0604020202020204" pitchFamily="34" charset="0"/>
                <a:cs typeface="Arial" panose="020B0604020202020204" pitchFamily="34" charset="0"/>
              </a:rPr>
              <a:t>‘orange overalls’?  </a:t>
            </a:r>
          </a:p>
        </p:txBody>
      </p:sp>
      <p:sp>
        <p:nvSpPr>
          <p:cNvPr id="5" name="Slide Number Placeholder 4">
            <a:extLst>
              <a:ext uri="{FF2B5EF4-FFF2-40B4-BE49-F238E27FC236}">
                <a16:creationId xmlns:a16="http://schemas.microsoft.com/office/drawing/2014/main" id="{51594F1A-FC45-B4E0-7057-672E0B9C5E11}"/>
              </a:ext>
            </a:extLst>
          </p:cNvPr>
          <p:cNvSpPr>
            <a:spLocks noGrp="1"/>
          </p:cNvSpPr>
          <p:nvPr>
            <p:ph type="sldNum" sz="quarter" idx="12"/>
          </p:nvPr>
        </p:nvSpPr>
        <p:spPr/>
        <p:txBody>
          <a:bodyPr/>
          <a:lstStyle/>
          <a:p>
            <a:fld id="{2A00FD68-8DE8-A848-9955-EB7E6DA01CD6}" type="slidenum">
              <a:rPr lang="en-US" smtClean="0"/>
              <a:pPr/>
              <a:t>2</a:t>
            </a:fld>
            <a:endParaRPr lang="en-US"/>
          </a:p>
        </p:txBody>
      </p:sp>
    </p:spTree>
    <p:extLst>
      <p:ext uri="{BB962C8B-B14F-4D97-AF65-F5344CB8AC3E}">
        <p14:creationId xmlns:p14="http://schemas.microsoft.com/office/powerpoint/2010/main" val="537592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9EE949-6BD1-9496-9AE8-A97FF8BBB30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C4368E0-C7C4-EF63-2ABF-C93CBD745210}"/>
              </a:ext>
            </a:extLst>
          </p:cNvPr>
          <p:cNvSpPr>
            <a:spLocks noGrp="1"/>
          </p:cNvSpPr>
          <p:nvPr>
            <p:ph type="title"/>
          </p:nvPr>
        </p:nvSpPr>
        <p:spPr>
          <a:xfrm>
            <a:off x="838200" y="-26282"/>
            <a:ext cx="11255829" cy="707319"/>
          </a:xfrm>
        </p:spPr>
        <p:txBody>
          <a:bodyPr/>
          <a:lstStyle/>
          <a:p>
            <a:r>
              <a:rPr lang="en-US" sz="2400" b="1" dirty="0">
                <a:solidFill>
                  <a:prstClr val="black"/>
                </a:solidFill>
                <a:latin typeface="Arial Bold" panose="020B0704020202020204" pitchFamily="34" charset="0"/>
                <a:cs typeface="Arial Bold" panose="020B0704020202020204" pitchFamily="34" charset="0"/>
              </a:rPr>
              <a:t>A SAMPLE OF SOME COMMISSIONS OF INQUIRIES</a:t>
            </a:r>
            <a:endParaRPr lang="en-US" sz="2400" dirty="0">
              <a:latin typeface="Arial Bold" panose="020B0704020202020204" pitchFamily="34" charset="0"/>
              <a:cs typeface="Arial Bold" panose="020B0704020202020204" pitchFamily="34" charset="0"/>
            </a:endParaRPr>
          </a:p>
        </p:txBody>
      </p:sp>
      <p:sp>
        <p:nvSpPr>
          <p:cNvPr id="4" name="TextBox 3">
            <a:extLst>
              <a:ext uri="{FF2B5EF4-FFF2-40B4-BE49-F238E27FC236}">
                <a16:creationId xmlns:a16="http://schemas.microsoft.com/office/drawing/2014/main" id="{6E9F6553-D87E-237E-7091-D63910B14902}"/>
              </a:ext>
            </a:extLst>
          </p:cNvPr>
          <p:cNvSpPr txBox="1"/>
          <p:nvPr/>
        </p:nvSpPr>
        <p:spPr>
          <a:xfrm>
            <a:off x="207469" y="783772"/>
            <a:ext cx="11498661" cy="6047809"/>
          </a:xfrm>
          <a:prstGeom prst="rect">
            <a:avLst/>
          </a:prstGeom>
          <a:noFill/>
        </p:spPr>
        <p:txBody>
          <a:bodyPr wrap="square">
            <a:spAutoFit/>
          </a:bodyPr>
          <a:lstStyle/>
          <a:p>
            <a:pPr>
              <a:lnSpc>
                <a:spcPct val="150000"/>
              </a:lnSpc>
            </a:pPr>
            <a:r>
              <a:rPr lang="en-US"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Nugent Commission (2018)</a:t>
            </a:r>
          </a:p>
          <a:p>
            <a:pPr>
              <a:lnSpc>
                <a:spcPct val="150000"/>
              </a:lnSpc>
            </a:pPr>
            <a:r>
              <a:rPr lang="en-US" dirty="0">
                <a:latin typeface="Arial" panose="020B0604020202020204" pitchFamily="34" charset="0"/>
                <a:cs typeface="Arial" panose="020B0604020202020204" pitchFamily="34" charset="0"/>
              </a:rPr>
              <a:t>Commission of Inquiry into Tax Administration and Governance at the South African Revenue Service (SARS)</a:t>
            </a:r>
          </a:p>
          <a:p>
            <a:pPr>
              <a:lnSpc>
                <a:spcPct val="150000"/>
              </a:lnSpc>
            </a:pPr>
            <a:r>
              <a:rPr lang="en-US"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Mpati</a:t>
            </a:r>
            <a:r>
              <a:rPr lang="en-US" b="1" dirty="0">
                <a:latin typeface="Arial" panose="020B0604020202020204" pitchFamily="34" charset="0"/>
                <a:cs typeface="Arial" panose="020B0604020202020204" pitchFamily="34" charset="0"/>
              </a:rPr>
              <a:t> Commission (2018)</a:t>
            </a:r>
          </a:p>
          <a:p>
            <a:pPr>
              <a:lnSpc>
                <a:spcPct val="150000"/>
              </a:lnSpc>
            </a:pPr>
            <a:r>
              <a:rPr lang="en-US" dirty="0">
                <a:latin typeface="Arial" panose="020B0604020202020204" pitchFamily="34" charset="0"/>
                <a:cs typeface="Arial" panose="020B0604020202020204" pitchFamily="34" charset="0"/>
              </a:rPr>
              <a:t>Judicial Commission of Inquiry into Allegations of Impropriety Regarding the Public Investment Corporation (PIC)</a:t>
            </a:r>
          </a:p>
          <a:p>
            <a:pPr>
              <a:lnSpc>
                <a:spcPct val="150000"/>
              </a:lnSpc>
            </a:pPr>
            <a:r>
              <a:rPr lang="en-US"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Zondo Commission (2018)</a:t>
            </a:r>
          </a:p>
          <a:p>
            <a:pPr>
              <a:lnSpc>
                <a:spcPct val="150000"/>
              </a:lnSpc>
            </a:pPr>
            <a:r>
              <a:rPr lang="en-US" dirty="0">
                <a:latin typeface="Arial" panose="020B0604020202020204" pitchFamily="34" charset="0"/>
                <a:cs typeface="Arial" panose="020B0604020202020204" pitchFamily="34" charset="0"/>
              </a:rPr>
              <a:t>Judicial Commission of Inquiry into Allegations of State Capture, Corruption and Fraud in the Public Sector</a:t>
            </a:r>
          </a:p>
          <a:p>
            <a:pPr>
              <a:lnSpc>
                <a:spcPct val="150000"/>
              </a:lnSpc>
            </a:pPr>
            <a:r>
              <a:rPr lang="en-US"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TRC Cases Commission (2025)</a:t>
            </a:r>
          </a:p>
          <a:p>
            <a:pPr>
              <a:lnSpc>
                <a:spcPct val="150000"/>
              </a:lnSpc>
            </a:pPr>
            <a:r>
              <a:rPr lang="en-US" dirty="0">
                <a:latin typeface="Arial" panose="020B0604020202020204" pitchFamily="34" charset="0"/>
                <a:cs typeface="Arial" panose="020B0604020202020204" pitchFamily="34" charset="0"/>
              </a:rPr>
              <a:t>Judicial Commission of Inquiry into Allegations Regarding Efforts or Attempts to Stop the Investigation or Prosecution of TRC Cases</a:t>
            </a:r>
          </a:p>
          <a:p>
            <a:pPr>
              <a:lnSpc>
                <a:spcPct val="150000"/>
              </a:lnSpc>
            </a:pPr>
            <a:r>
              <a:rPr lang="en-US"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Madlanga Commission (2025)</a:t>
            </a:r>
          </a:p>
          <a:p>
            <a:pPr>
              <a:lnSpc>
                <a:spcPct val="150000"/>
              </a:lnSpc>
            </a:pPr>
            <a:r>
              <a:rPr lang="en-US" dirty="0">
                <a:latin typeface="Arial" panose="020B0604020202020204" pitchFamily="34" charset="0"/>
                <a:cs typeface="Arial" panose="020B0604020202020204" pitchFamily="34" charset="0"/>
              </a:rPr>
              <a:t>Judicial Commission of Inquiry into Criminality, Political Interference, and Corruption in the Criminal Justice System</a:t>
            </a:r>
          </a:p>
          <a:p>
            <a:pPr fontAlgn="t">
              <a:lnSpc>
                <a:spcPct val="200000"/>
              </a:lnSpc>
            </a:pPr>
            <a:endParaRPr lang="en-ZA" b="1" dirty="0"/>
          </a:p>
        </p:txBody>
      </p:sp>
      <p:sp>
        <p:nvSpPr>
          <p:cNvPr id="2" name="Slide Number Placeholder 1">
            <a:extLst>
              <a:ext uri="{FF2B5EF4-FFF2-40B4-BE49-F238E27FC236}">
                <a16:creationId xmlns:a16="http://schemas.microsoft.com/office/drawing/2014/main" id="{F3F81ACB-45AB-0672-0D4C-EE69B794A80C}"/>
              </a:ext>
            </a:extLst>
          </p:cNvPr>
          <p:cNvSpPr>
            <a:spLocks noGrp="1"/>
          </p:cNvSpPr>
          <p:nvPr>
            <p:ph type="sldNum" sz="quarter" idx="12"/>
          </p:nvPr>
        </p:nvSpPr>
        <p:spPr/>
        <p:txBody>
          <a:bodyPr/>
          <a:lstStyle/>
          <a:p>
            <a:fld id="{2A00FD68-8DE8-A848-9955-EB7E6DA01CD6}" type="slidenum">
              <a:rPr lang="en-US" smtClean="0"/>
              <a:pPr/>
              <a:t>3</a:t>
            </a:fld>
            <a:endParaRPr lang="en-US"/>
          </a:p>
        </p:txBody>
      </p:sp>
    </p:spTree>
    <p:extLst>
      <p:ext uri="{BB962C8B-B14F-4D97-AF65-F5344CB8AC3E}">
        <p14:creationId xmlns:p14="http://schemas.microsoft.com/office/powerpoint/2010/main" val="38502008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11E210-5973-8B38-535F-164D2E95EC0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5776D4C-A97E-F837-0BC1-0AC1C8530D1F}"/>
              </a:ext>
            </a:extLst>
          </p:cNvPr>
          <p:cNvSpPr>
            <a:spLocks noGrp="1"/>
          </p:cNvSpPr>
          <p:nvPr>
            <p:ph type="title"/>
          </p:nvPr>
        </p:nvSpPr>
        <p:spPr>
          <a:xfrm>
            <a:off x="838200" y="-26282"/>
            <a:ext cx="11255829" cy="707319"/>
          </a:xfrm>
        </p:spPr>
        <p:txBody>
          <a:bodyPr/>
          <a:lstStyle/>
          <a:p>
            <a:r>
              <a:rPr lang="en-US" sz="2400" b="1" dirty="0">
                <a:solidFill>
                  <a:prstClr val="black"/>
                </a:solidFill>
                <a:latin typeface="Arial Bold" panose="020B0704020202020204" pitchFamily="34" charset="0"/>
                <a:cs typeface="Arial Bold" panose="020B0704020202020204" pitchFamily="34" charset="0"/>
              </a:rPr>
              <a:t>COMPARING VARIOUS COMMISSIONS OF ENQUIRIES</a:t>
            </a:r>
            <a:endParaRPr lang="en-US" sz="2400" dirty="0">
              <a:latin typeface="Arial Bold" panose="020B0704020202020204" pitchFamily="34" charset="0"/>
              <a:cs typeface="Arial Bold" panose="020B0704020202020204" pitchFamily="34" charset="0"/>
            </a:endParaRPr>
          </a:p>
        </p:txBody>
      </p:sp>
      <p:sp>
        <p:nvSpPr>
          <p:cNvPr id="4" name="TextBox 3">
            <a:extLst>
              <a:ext uri="{FF2B5EF4-FFF2-40B4-BE49-F238E27FC236}">
                <a16:creationId xmlns:a16="http://schemas.microsoft.com/office/drawing/2014/main" id="{F174FD45-165B-1772-678C-4BDB263E4E1B}"/>
              </a:ext>
            </a:extLst>
          </p:cNvPr>
          <p:cNvSpPr txBox="1"/>
          <p:nvPr/>
        </p:nvSpPr>
        <p:spPr>
          <a:xfrm>
            <a:off x="368605" y="600809"/>
            <a:ext cx="11615699" cy="3108543"/>
          </a:xfrm>
          <a:prstGeom prst="rect">
            <a:avLst/>
          </a:prstGeom>
          <a:noFill/>
        </p:spPr>
        <p:txBody>
          <a:bodyPr wrap="square">
            <a:spAutoFit/>
          </a:bodyPr>
          <a:lstStyle/>
          <a:p>
            <a:pPr fontAlgn="t">
              <a:lnSpc>
                <a:spcPct val="200000"/>
              </a:lnSpc>
            </a:pPr>
            <a:r>
              <a:rPr lang="en-ZA" sz="1600" b="1" dirty="0" err="1">
                <a:latin typeface="Arial" panose="020B0604020202020204" pitchFamily="34" charset="0"/>
                <a:cs typeface="Arial" panose="020B0604020202020204" pitchFamily="34" charset="0"/>
              </a:rPr>
              <a:t>Mpati</a:t>
            </a:r>
            <a:r>
              <a:rPr lang="en-ZA" sz="1600" b="1" dirty="0">
                <a:latin typeface="Arial" panose="020B0604020202020204" pitchFamily="34" charset="0"/>
                <a:cs typeface="Arial" panose="020B0604020202020204" pitchFamily="34" charset="0"/>
              </a:rPr>
              <a:t> Commission (Public Investment Corporation)</a:t>
            </a:r>
          </a:p>
          <a:p>
            <a:pPr marL="742950" lvl="1" indent="-285750" fontAlgn="t">
              <a:lnSpc>
                <a:spcPct val="200000"/>
              </a:lnSpc>
              <a:buFont typeface="Wingdings" panose="05000000000000000000" pitchFamily="2" charset="2"/>
              <a:buChar char="ü"/>
            </a:pPr>
            <a:r>
              <a:rPr lang="en-ZA" sz="1600" dirty="0">
                <a:latin typeface="Arial" panose="020B0604020202020204" pitchFamily="34" charset="0"/>
                <a:cs typeface="Arial" panose="020B0604020202020204" pitchFamily="34" charset="0"/>
              </a:rPr>
              <a:t>Found serious governance failures, including Board oversight deficiencies.</a:t>
            </a:r>
          </a:p>
          <a:p>
            <a:pPr marL="742950" lvl="1" indent="-285750" fontAlgn="t">
              <a:lnSpc>
                <a:spcPct val="200000"/>
              </a:lnSpc>
              <a:buFont typeface="Wingdings" panose="05000000000000000000" pitchFamily="2" charset="2"/>
              <a:buChar char="ü"/>
            </a:pPr>
            <a:r>
              <a:rPr lang="en-ZA" sz="1600" dirty="0">
                <a:latin typeface="Arial" panose="020B0604020202020204" pitchFamily="34" charset="0"/>
                <a:cs typeface="Arial" panose="020B0604020202020204" pitchFamily="34" charset="0"/>
              </a:rPr>
              <a:t>Found excessive overconcentration of power resulting in weakened institutions and inadequate internal controls. Made recommendations for institutional reform. </a:t>
            </a:r>
          </a:p>
          <a:p>
            <a:pPr marL="742950" lvl="1" indent="-285750" fontAlgn="t">
              <a:lnSpc>
                <a:spcPct val="200000"/>
              </a:lnSpc>
              <a:buFont typeface="Wingdings" panose="05000000000000000000" pitchFamily="2" charset="2"/>
              <a:buChar char="ü"/>
            </a:pPr>
            <a:r>
              <a:rPr lang="en-ZA" sz="1600" dirty="0">
                <a:latin typeface="Arial" panose="020B0604020202020204" pitchFamily="34" charset="0"/>
                <a:cs typeface="Arial" panose="020B0604020202020204" pitchFamily="34" charset="0"/>
              </a:rPr>
              <a:t>Findings concentrated on exposing governance failures. Recommendations in line with this. </a:t>
            </a:r>
          </a:p>
          <a:p>
            <a:pPr marL="457200" indent="-457200" fontAlgn="t">
              <a:lnSpc>
                <a:spcPct val="200000"/>
              </a:lnSpc>
              <a:buFont typeface="Wingdings" panose="05000000000000000000" pitchFamily="2" charset="2"/>
              <a:buChar char="ü"/>
            </a:pPr>
            <a:endParaRPr lang="en-US" dirty="0">
              <a:cs typeface="Arial" panose="020B0604020202020204" pitchFamily="34" charset="0"/>
            </a:endParaRPr>
          </a:p>
        </p:txBody>
      </p:sp>
      <p:sp>
        <p:nvSpPr>
          <p:cNvPr id="2" name="Slide Number Placeholder 1">
            <a:extLst>
              <a:ext uri="{FF2B5EF4-FFF2-40B4-BE49-F238E27FC236}">
                <a16:creationId xmlns:a16="http://schemas.microsoft.com/office/drawing/2014/main" id="{4886D326-5A96-59C2-CE19-802D65CC2729}"/>
              </a:ext>
            </a:extLst>
          </p:cNvPr>
          <p:cNvSpPr>
            <a:spLocks noGrp="1"/>
          </p:cNvSpPr>
          <p:nvPr>
            <p:ph type="sldNum" sz="quarter" idx="12"/>
          </p:nvPr>
        </p:nvSpPr>
        <p:spPr/>
        <p:txBody>
          <a:bodyPr/>
          <a:lstStyle/>
          <a:p>
            <a:fld id="{2A00FD68-8DE8-A848-9955-EB7E6DA01CD6}" type="slidenum">
              <a:rPr lang="en-US" smtClean="0"/>
              <a:pPr/>
              <a:t>4</a:t>
            </a:fld>
            <a:endParaRPr lang="en-US"/>
          </a:p>
        </p:txBody>
      </p:sp>
    </p:spTree>
    <p:extLst>
      <p:ext uri="{BB962C8B-B14F-4D97-AF65-F5344CB8AC3E}">
        <p14:creationId xmlns:p14="http://schemas.microsoft.com/office/powerpoint/2010/main" val="33529878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C9BC73-9820-1ED8-2AF8-5D23A52D300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F0A6398-3C08-CD2D-03F1-FF268A7CCE04}"/>
              </a:ext>
            </a:extLst>
          </p:cNvPr>
          <p:cNvSpPr>
            <a:spLocks noGrp="1"/>
          </p:cNvSpPr>
          <p:nvPr>
            <p:ph type="title"/>
          </p:nvPr>
        </p:nvSpPr>
        <p:spPr>
          <a:xfrm>
            <a:off x="838200" y="-26282"/>
            <a:ext cx="11255829" cy="707319"/>
          </a:xfrm>
        </p:spPr>
        <p:txBody>
          <a:bodyPr/>
          <a:lstStyle/>
          <a:p>
            <a:r>
              <a:rPr lang="en-US" sz="2400" b="1" dirty="0">
                <a:solidFill>
                  <a:prstClr val="black"/>
                </a:solidFill>
                <a:latin typeface="Arial Bold" panose="020B0704020202020204" pitchFamily="34" charset="0"/>
                <a:cs typeface="Arial Bold" panose="020B0704020202020204" pitchFamily="34" charset="0"/>
              </a:rPr>
              <a:t>COMPARING VARIOUS COMMISSIONS OF ENQUIRIES</a:t>
            </a:r>
            <a:endParaRPr lang="en-US" sz="2400" dirty="0">
              <a:latin typeface="Arial Bold" panose="020B0704020202020204" pitchFamily="34" charset="0"/>
              <a:cs typeface="Arial Bold" panose="020B0704020202020204" pitchFamily="34" charset="0"/>
            </a:endParaRPr>
          </a:p>
        </p:txBody>
      </p:sp>
      <p:sp>
        <p:nvSpPr>
          <p:cNvPr id="4" name="TextBox 3">
            <a:extLst>
              <a:ext uri="{FF2B5EF4-FFF2-40B4-BE49-F238E27FC236}">
                <a16:creationId xmlns:a16="http://schemas.microsoft.com/office/drawing/2014/main" id="{02E74F96-0339-EE7B-F7C7-E6F1FDE7EECF}"/>
              </a:ext>
            </a:extLst>
          </p:cNvPr>
          <p:cNvSpPr txBox="1"/>
          <p:nvPr/>
        </p:nvSpPr>
        <p:spPr>
          <a:xfrm>
            <a:off x="368605" y="600809"/>
            <a:ext cx="11615699" cy="8263801"/>
          </a:xfrm>
          <a:prstGeom prst="rect">
            <a:avLst/>
          </a:prstGeom>
          <a:noFill/>
        </p:spPr>
        <p:txBody>
          <a:bodyPr wrap="square">
            <a:spAutoFit/>
          </a:bodyPr>
          <a:lstStyle/>
          <a:p>
            <a:pPr fontAlgn="t">
              <a:lnSpc>
                <a:spcPct val="200000"/>
              </a:lnSpc>
            </a:pPr>
            <a:r>
              <a:rPr lang="en-ZA" b="1" dirty="0"/>
              <a:t>Zondo Commission. </a:t>
            </a:r>
          </a:p>
          <a:p>
            <a:pPr marL="742950" lvl="1" indent="-285750" algn="just">
              <a:lnSpc>
                <a:spcPct val="150000"/>
              </a:lnSpc>
              <a:buFont typeface="Wingdings" panose="05000000000000000000" pitchFamily="2" charset="2"/>
              <a:buChar char="ü"/>
            </a:pPr>
            <a:r>
              <a:rPr lang="en-US" dirty="0">
                <a:cs typeface="Arial" panose="020B0604020202020204" pitchFamily="34" charset="0"/>
              </a:rPr>
              <a:t>Public Procurement Reform – Public Procurement Act- better procurement laws and regulations</a:t>
            </a:r>
          </a:p>
          <a:p>
            <a:pPr marL="742950" lvl="1" indent="-285750" algn="just">
              <a:lnSpc>
                <a:spcPct val="150000"/>
              </a:lnSpc>
              <a:buFont typeface="Wingdings" panose="05000000000000000000" pitchFamily="2" charset="2"/>
              <a:buChar char="ü"/>
            </a:pPr>
            <a:r>
              <a:rPr lang="en-US" dirty="0">
                <a:cs typeface="Arial" panose="020B0604020202020204" pitchFamily="34" charset="0"/>
              </a:rPr>
              <a:t>The creation of a new anti-corruption institution. Independent Directorate Against Corruption (IDAC).</a:t>
            </a:r>
          </a:p>
          <a:p>
            <a:pPr marL="742950" lvl="1" indent="-285750" algn="just">
              <a:lnSpc>
                <a:spcPct val="150000"/>
              </a:lnSpc>
              <a:buFont typeface="Wingdings" panose="05000000000000000000" pitchFamily="2" charset="2"/>
              <a:buChar char="ü"/>
            </a:pPr>
            <a:r>
              <a:rPr lang="en-US" dirty="0">
                <a:cs typeface="Arial" panose="020B0604020202020204" pitchFamily="34" charset="0"/>
              </a:rPr>
              <a:t>Strengthening the independence and capability of the National Prosecuting Authority. Recommendations on the legislative amendments on the appointment process for NDPP. </a:t>
            </a:r>
          </a:p>
          <a:p>
            <a:pPr marL="742950" lvl="1" indent="-285750" algn="just">
              <a:lnSpc>
                <a:spcPct val="150000"/>
              </a:lnSpc>
              <a:buFont typeface="Wingdings" panose="05000000000000000000" pitchFamily="2" charset="2"/>
              <a:buChar char="ü"/>
            </a:pPr>
            <a:r>
              <a:rPr lang="en-US" dirty="0">
                <a:cs typeface="Arial" panose="020B0604020202020204" pitchFamily="34" charset="0"/>
              </a:rPr>
              <a:t>Legal reform- SALRC consideration of Deferred Prosecution Agreements as part of the CPA review.</a:t>
            </a:r>
          </a:p>
          <a:p>
            <a:pPr marL="742950" lvl="1" indent="-285750" algn="just">
              <a:lnSpc>
                <a:spcPct val="150000"/>
              </a:lnSpc>
              <a:buFont typeface="Wingdings" panose="05000000000000000000" pitchFamily="2" charset="2"/>
              <a:buChar char="ü"/>
            </a:pPr>
            <a:r>
              <a:rPr lang="en-US" dirty="0">
                <a:cs typeface="Arial" panose="020B0604020202020204" pitchFamily="34" charset="0"/>
              </a:rPr>
              <a:t>Creation of new offences. PRECCA Amendments. </a:t>
            </a:r>
          </a:p>
          <a:p>
            <a:pPr marL="742950" lvl="1" indent="-285750" algn="just">
              <a:lnSpc>
                <a:spcPct val="150000"/>
              </a:lnSpc>
              <a:buFont typeface="Wingdings" panose="05000000000000000000" pitchFamily="2" charset="2"/>
              <a:buChar char="ü"/>
            </a:pPr>
            <a:r>
              <a:rPr lang="en-US" dirty="0">
                <a:cs typeface="Arial" panose="020B0604020202020204" pitchFamily="34" charset="0"/>
              </a:rPr>
              <a:t>Whistleblower protection measures. </a:t>
            </a:r>
          </a:p>
          <a:p>
            <a:pPr marL="742950" lvl="1" indent="-285750" algn="just">
              <a:lnSpc>
                <a:spcPct val="150000"/>
              </a:lnSpc>
              <a:buFont typeface="Wingdings" panose="05000000000000000000" pitchFamily="2" charset="2"/>
              <a:buChar char="ü"/>
            </a:pPr>
            <a:r>
              <a:rPr lang="en-US" dirty="0">
                <a:cs typeface="Arial" panose="020B0604020202020204" pitchFamily="34" charset="0"/>
              </a:rPr>
              <a:t>Exposed powerful criminal, institutional and regulatory networks that allowed grand corruption.</a:t>
            </a:r>
          </a:p>
          <a:p>
            <a:pPr lvl="1" algn="just">
              <a:lnSpc>
                <a:spcPct val="150000"/>
              </a:lnSpc>
            </a:pPr>
            <a:r>
              <a:rPr lang="en-US" b="1" dirty="0">
                <a:cs typeface="Arial" panose="020B0604020202020204" pitchFamily="34" charset="0"/>
              </a:rPr>
              <a:t>Criminal Recommendations</a:t>
            </a:r>
          </a:p>
          <a:p>
            <a:pPr lvl="1" algn="just">
              <a:lnSpc>
                <a:spcPct val="150000"/>
              </a:lnSpc>
            </a:pPr>
            <a:r>
              <a:rPr lang="en-US" dirty="0">
                <a:cs typeface="Arial" panose="020B0604020202020204" pitchFamily="34" charset="0"/>
              </a:rPr>
              <a:t>State Capture matters finalised that have no specific Zondo recommendations: 13</a:t>
            </a:r>
          </a:p>
          <a:p>
            <a:pPr lvl="1" algn="just">
              <a:lnSpc>
                <a:spcPct val="150000"/>
              </a:lnSpc>
            </a:pPr>
            <a:r>
              <a:rPr lang="en-US" dirty="0">
                <a:cs typeface="Arial" panose="020B0604020202020204" pitchFamily="34" charset="0"/>
              </a:rPr>
              <a:t>State Capture matters currently before court: 232 persons (55 legal entities and 177 natural persons) </a:t>
            </a:r>
          </a:p>
          <a:p>
            <a:pPr lvl="1" algn="just">
              <a:lnSpc>
                <a:spcPct val="150000"/>
              </a:lnSpc>
            </a:pPr>
            <a:r>
              <a:rPr lang="en-US" dirty="0">
                <a:cs typeface="Arial" panose="020B0604020202020204" pitchFamily="34" charset="0"/>
              </a:rPr>
              <a:t>Asset recovery concluded by NPA through Corporate ADR: R4.8 billion</a:t>
            </a:r>
          </a:p>
          <a:p>
            <a:pPr lvl="1" algn="just">
              <a:lnSpc>
                <a:spcPct val="150000"/>
              </a:lnSpc>
            </a:pPr>
            <a:r>
              <a:rPr lang="en-US" dirty="0">
                <a:cs typeface="Arial" panose="020B0604020202020204" pitchFamily="34" charset="0"/>
              </a:rPr>
              <a:t>Asset recovery: final orders: R4.3 billion; provisional orders: R13 billion.</a:t>
            </a:r>
          </a:p>
          <a:p>
            <a:pPr lvl="1" algn="just">
              <a:lnSpc>
                <a:spcPct val="150000"/>
              </a:lnSpc>
            </a:pPr>
            <a:endParaRPr lang="en-US" dirty="0">
              <a:cs typeface="Arial" panose="020B0604020202020204" pitchFamily="34" charset="0"/>
            </a:endParaRPr>
          </a:p>
          <a:p>
            <a:pPr lvl="1" algn="just">
              <a:lnSpc>
                <a:spcPct val="150000"/>
              </a:lnSpc>
            </a:pPr>
            <a:endParaRPr lang="en-US" dirty="0">
              <a:cs typeface="Arial" panose="020B0604020202020204" pitchFamily="34" charset="0"/>
            </a:endParaRPr>
          </a:p>
          <a:p>
            <a:pPr lvl="1" algn="just">
              <a:lnSpc>
                <a:spcPct val="150000"/>
              </a:lnSpc>
            </a:pPr>
            <a:endParaRPr lang="en-US" dirty="0">
              <a:cs typeface="Arial" panose="020B0604020202020204" pitchFamily="34" charset="0"/>
            </a:endParaRPr>
          </a:p>
          <a:p>
            <a:pPr lvl="1" algn="just">
              <a:lnSpc>
                <a:spcPct val="150000"/>
              </a:lnSpc>
            </a:pPr>
            <a:endParaRPr lang="en-US" dirty="0">
              <a:cs typeface="Arial" panose="020B0604020202020204" pitchFamily="34" charset="0"/>
            </a:endParaRPr>
          </a:p>
          <a:p>
            <a:pPr marL="457200" indent="-457200" fontAlgn="t">
              <a:lnSpc>
                <a:spcPct val="200000"/>
              </a:lnSpc>
              <a:buFont typeface="Wingdings" panose="05000000000000000000" pitchFamily="2" charset="2"/>
              <a:buChar char="ü"/>
            </a:pPr>
            <a:endParaRPr lang="en-US" dirty="0">
              <a:cs typeface="Arial" panose="020B0604020202020204" pitchFamily="34" charset="0"/>
            </a:endParaRPr>
          </a:p>
        </p:txBody>
      </p:sp>
      <p:sp>
        <p:nvSpPr>
          <p:cNvPr id="2" name="Slide Number Placeholder 1">
            <a:extLst>
              <a:ext uri="{FF2B5EF4-FFF2-40B4-BE49-F238E27FC236}">
                <a16:creationId xmlns:a16="http://schemas.microsoft.com/office/drawing/2014/main" id="{911527A2-6DBD-BBD3-A414-AB96DB51ADB6}"/>
              </a:ext>
            </a:extLst>
          </p:cNvPr>
          <p:cNvSpPr>
            <a:spLocks noGrp="1"/>
          </p:cNvSpPr>
          <p:nvPr>
            <p:ph type="sldNum" sz="quarter" idx="12"/>
          </p:nvPr>
        </p:nvSpPr>
        <p:spPr/>
        <p:txBody>
          <a:bodyPr/>
          <a:lstStyle/>
          <a:p>
            <a:fld id="{2A00FD68-8DE8-A848-9955-EB7E6DA01CD6}" type="slidenum">
              <a:rPr lang="en-US" smtClean="0"/>
              <a:pPr/>
              <a:t>5</a:t>
            </a:fld>
            <a:endParaRPr lang="en-US"/>
          </a:p>
        </p:txBody>
      </p:sp>
    </p:spTree>
    <p:extLst>
      <p:ext uri="{BB962C8B-B14F-4D97-AF65-F5344CB8AC3E}">
        <p14:creationId xmlns:p14="http://schemas.microsoft.com/office/powerpoint/2010/main" val="35605088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C7EC3D-EC38-F0C0-94A7-BCFD1CE3FCC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1BBE534-27AF-2B84-B35D-E0033AE75DF2}"/>
              </a:ext>
            </a:extLst>
          </p:cNvPr>
          <p:cNvSpPr>
            <a:spLocks noGrp="1"/>
          </p:cNvSpPr>
          <p:nvPr>
            <p:ph type="title"/>
          </p:nvPr>
        </p:nvSpPr>
        <p:spPr>
          <a:xfrm>
            <a:off x="838200" y="-26281"/>
            <a:ext cx="11255829" cy="365126"/>
          </a:xfrm>
        </p:spPr>
        <p:txBody>
          <a:bodyPr/>
          <a:lstStyle/>
          <a:p>
            <a:r>
              <a:rPr lang="en-US" sz="2400" b="1" dirty="0">
                <a:solidFill>
                  <a:prstClr val="black"/>
                </a:solidFill>
                <a:latin typeface="Arial Bold" panose="020B0704020202020204" pitchFamily="34" charset="0"/>
                <a:cs typeface="Arial Bold" panose="020B0704020202020204" pitchFamily="34" charset="0"/>
              </a:rPr>
              <a:t>COMPARING VARIOUS COMMISSIONS OF ENQUIRIES</a:t>
            </a:r>
            <a:endParaRPr lang="en-US" sz="2400" dirty="0">
              <a:latin typeface="Arial Bold" panose="020B0704020202020204" pitchFamily="34" charset="0"/>
              <a:cs typeface="Arial Bold" panose="020B0704020202020204" pitchFamily="34" charset="0"/>
            </a:endParaRPr>
          </a:p>
        </p:txBody>
      </p:sp>
      <p:sp>
        <p:nvSpPr>
          <p:cNvPr id="4" name="TextBox 3">
            <a:extLst>
              <a:ext uri="{FF2B5EF4-FFF2-40B4-BE49-F238E27FC236}">
                <a16:creationId xmlns:a16="http://schemas.microsoft.com/office/drawing/2014/main" id="{260EB381-7C27-596D-68A9-BDD7486CE6D7}"/>
              </a:ext>
            </a:extLst>
          </p:cNvPr>
          <p:cNvSpPr txBox="1"/>
          <p:nvPr/>
        </p:nvSpPr>
        <p:spPr>
          <a:xfrm>
            <a:off x="368605" y="252851"/>
            <a:ext cx="11615699" cy="7971413"/>
          </a:xfrm>
          <a:prstGeom prst="rect">
            <a:avLst/>
          </a:prstGeom>
          <a:noFill/>
        </p:spPr>
        <p:txBody>
          <a:bodyPr wrap="square">
            <a:spAutoFit/>
          </a:bodyPr>
          <a:lstStyle/>
          <a:p>
            <a:pPr fontAlgn="t">
              <a:lnSpc>
                <a:spcPct val="150000"/>
              </a:lnSpc>
            </a:pPr>
            <a:r>
              <a:rPr lang="en-ZA" sz="1600" b="1" dirty="0">
                <a:latin typeface="Arial" panose="020B0604020202020204" pitchFamily="34" charset="0"/>
                <a:cs typeface="Arial" panose="020B0604020202020204" pitchFamily="34" charset="0"/>
              </a:rPr>
              <a:t>Truth and Reconciliation Commission (TRC) Inquiry </a:t>
            </a:r>
          </a:p>
          <a:p>
            <a:pPr>
              <a:lnSpc>
                <a:spcPct val="200000"/>
              </a:lnSpc>
            </a:pPr>
            <a:r>
              <a:rPr lang="en-US" sz="1600" dirty="0"/>
              <a:t>🕊️ </a:t>
            </a:r>
            <a:r>
              <a:rPr lang="en-US" sz="1600" dirty="0">
                <a:latin typeface="Arial" panose="020B0604020202020204" pitchFamily="34" charset="0"/>
                <a:cs typeface="Arial" panose="020B0604020202020204" pitchFamily="34" charset="0"/>
              </a:rPr>
              <a:t>7,000: Political deaths under apartheid</a:t>
            </a:r>
          </a:p>
          <a:p>
            <a:pPr>
              <a:lnSpc>
                <a:spcPct val="200000"/>
              </a:lnSpc>
            </a:pPr>
            <a:r>
              <a:rPr lang="en-US" sz="1600" dirty="0">
                <a:latin typeface="Arial" panose="020B0604020202020204" pitchFamily="34" charset="0"/>
                <a:cs typeface="Arial" panose="020B0604020202020204" pitchFamily="34" charset="0"/>
              </a:rPr>
              <a:t>⚖️ 19,050: + Victims of gross human rights violations</a:t>
            </a:r>
          </a:p>
          <a:p>
            <a:pPr>
              <a:lnSpc>
                <a:spcPct val="200000"/>
              </a:lnSpc>
            </a:pPr>
            <a:r>
              <a:rPr lang="en-US" sz="1600" b="1" dirty="0">
                <a:latin typeface="Arial" panose="020B0604020202020204" pitchFamily="34" charset="0"/>
                <a:cs typeface="Arial" panose="020B0604020202020204" pitchFamily="34" charset="0"/>
              </a:rPr>
              <a:t>Amnesty Applications:  </a:t>
            </a:r>
            <a:r>
              <a:rPr lang="en-US" sz="1600" dirty="0">
                <a:latin typeface="Arial" panose="020B0604020202020204" pitchFamily="34" charset="0"/>
                <a:cs typeface="Arial" panose="020B0604020202020204" pitchFamily="34" charset="0"/>
              </a:rPr>
              <a:t>Total Applications Considered: 6,241</a:t>
            </a:r>
          </a:p>
          <a:p>
            <a:pPr>
              <a:lnSpc>
                <a:spcPct val="200000"/>
              </a:lnSpc>
            </a:pPr>
            <a:r>
              <a:rPr lang="en-US" sz="1600" dirty="0">
                <a:latin typeface="Arial" panose="020B0604020202020204" pitchFamily="34" charset="0"/>
                <a:cs typeface="Arial" panose="020B0604020202020204" pitchFamily="34" charset="0"/>
              </a:rPr>
              <a:t>❌ 5,392 Refused</a:t>
            </a:r>
          </a:p>
          <a:p>
            <a:pPr>
              <a:lnSpc>
                <a:spcPct val="200000"/>
              </a:lnSpc>
            </a:pPr>
            <a:r>
              <a:rPr lang="en-US" sz="1600" dirty="0">
                <a:latin typeface="Arial" panose="020B0604020202020204" pitchFamily="34" charset="0"/>
                <a:cs typeface="Arial" panose="020B0604020202020204" pitchFamily="34" charset="0"/>
              </a:rPr>
              <a:t>✅ 849 Granted</a:t>
            </a:r>
          </a:p>
          <a:p>
            <a:pPr marL="285750" lvl="0" indent="-285750">
              <a:lnSpc>
                <a:spcPct val="200000"/>
              </a:lnSpc>
              <a:buFont typeface="Wingdings" panose="05000000000000000000" pitchFamily="2" charset="2"/>
              <a:buChar char="ü"/>
            </a:pPr>
            <a:r>
              <a:rPr lang="en-US" sz="1600" dirty="0">
                <a:latin typeface="Arial" panose="020B0604020202020204" pitchFamily="34" charset="0"/>
                <a:cs typeface="Arial" panose="020B0604020202020204" pitchFamily="34" charset="0"/>
              </a:rPr>
              <a:t>The TRC operated between 1996 and 2002. In 2003, it released its final report.</a:t>
            </a:r>
          </a:p>
          <a:p>
            <a:pPr>
              <a:lnSpc>
                <a:spcPct val="200000"/>
              </a:lnSpc>
            </a:pPr>
            <a:r>
              <a:rPr lang="en-US" sz="1600" b="1" dirty="0">
                <a:latin typeface="Arial" panose="020B0604020202020204" pitchFamily="34" charset="0"/>
                <a:cs typeface="Arial" panose="020B0604020202020204" pitchFamily="34" charset="0"/>
              </a:rPr>
              <a:t>Challenges</a:t>
            </a:r>
          </a:p>
          <a:p>
            <a:pPr>
              <a:lnSpc>
                <a:spcPct val="200000"/>
              </a:lnSpc>
            </a:pPr>
            <a:r>
              <a:rPr lang="en-US" sz="1600" dirty="0">
                <a:latin typeface="Arial" panose="020B0604020202020204" pitchFamily="34" charset="0"/>
                <a:cs typeface="Arial" panose="020B0604020202020204" pitchFamily="34" charset="0"/>
              </a:rPr>
              <a:t>🏛️ Several lengthy trials placed significant pressure on the judicial system.</a:t>
            </a:r>
          </a:p>
          <a:p>
            <a:pPr>
              <a:lnSpc>
                <a:spcPct val="200000"/>
              </a:lnSpc>
            </a:pPr>
            <a:r>
              <a:rPr lang="en-US" sz="1600" dirty="0">
                <a:latin typeface="Arial" panose="020B0604020202020204" pitchFamily="34" charset="0"/>
                <a:cs typeface="Arial" panose="020B0604020202020204" pitchFamily="34" charset="0"/>
              </a:rPr>
              <a:t>📄 The TRC concluded that, in some cases, traditional criminal prosecutions were not the most effective mechanism.</a:t>
            </a:r>
          </a:p>
          <a:p>
            <a:pPr>
              <a:lnSpc>
                <a:spcPct val="200000"/>
              </a:lnSpc>
            </a:pPr>
            <a:r>
              <a:rPr lang="en-US" sz="1600" dirty="0">
                <a:latin typeface="Arial" panose="020B0604020202020204" pitchFamily="34" charset="0"/>
                <a:cs typeface="Arial" panose="020B0604020202020204" pitchFamily="34" charset="0"/>
              </a:rPr>
              <a:t>👨‍👩‍👧‍👦 2025:  22 Families instituted legal action against the NPA, the President and other respondents to the tune of 💰 R167 million, alleging failure to investigate and prosecute, respectively. </a:t>
            </a:r>
          </a:p>
          <a:p>
            <a:pPr>
              <a:lnSpc>
                <a:spcPct val="200000"/>
              </a:lnSpc>
            </a:pPr>
            <a:r>
              <a:rPr lang="en-US" sz="1600" dirty="0">
                <a:latin typeface="Arial" panose="020B0604020202020204" pitchFamily="34" charset="0"/>
                <a:cs typeface="Arial" panose="020B0604020202020204" pitchFamily="34" charset="0"/>
              </a:rPr>
              <a:t>🔍 29 May 2025: Commission established to enquire into allegations of whether there were efforts or attempts to stop the investigation or prosecution of TRC cases. </a:t>
            </a:r>
          </a:p>
          <a:p>
            <a:pPr marL="457200" indent="-457200" fontAlgn="t">
              <a:lnSpc>
                <a:spcPct val="200000"/>
              </a:lnSpc>
              <a:buFont typeface="Wingdings" panose="05000000000000000000" pitchFamily="2" charset="2"/>
              <a:buChar char="ü"/>
            </a:pPr>
            <a:endParaRPr lang="en-ZA" b="1" dirty="0"/>
          </a:p>
          <a:p>
            <a:pPr marL="457200" indent="-457200" fontAlgn="t">
              <a:lnSpc>
                <a:spcPct val="200000"/>
              </a:lnSpc>
              <a:buFont typeface="Wingdings" panose="05000000000000000000" pitchFamily="2" charset="2"/>
              <a:buChar char="ü"/>
            </a:pPr>
            <a:endParaRPr lang="en-US" dirty="0">
              <a:cs typeface="Arial" panose="020B0604020202020204" pitchFamily="34" charset="0"/>
            </a:endParaRPr>
          </a:p>
        </p:txBody>
      </p:sp>
      <p:sp>
        <p:nvSpPr>
          <p:cNvPr id="2" name="Slide Number Placeholder 1">
            <a:extLst>
              <a:ext uri="{FF2B5EF4-FFF2-40B4-BE49-F238E27FC236}">
                <a16:creationId xmlns:a16="http://schemas.microsoft.com/office/drawing/2014/main" id="{9E941F34-D47A-B90D-F4E2-1FE859AE0DAA}"/>
              </a:ext>
            </a:extLst>
          </p:cNvPr>
          <p:cNvSpPr>
            <a:spLocks noGrp="1"/>
          </p:cNvSpPr>
          <p:nvPr>
            <p:ph type="sldNum" sz="quarter" idx="12"/>
          </p:nvPr>
        </p:nvSpPr>
        <p:spPr/>
        <p:txBody>
          <a:bodyPr/>
          <a:lstStyle/>
          <a:p>
            <a:fld id="{2A00FD68-8DE8-A848-9955-EB7E6DA01CD6}" type="slidenum">
              <a:rPr lang="en-US" smtClean="0"/>
              <a:pPr/>
              <a:t>6</a:t>
            </a:fld>
            <a:endParaRPr lang="en-US"/>
          </a:p>
        </p:txBody>
      </p:sp>
    </p:spTree>
    <p:extLst>
      <p:ext uri="{BB962C8B-B14F-4D97-AF65-F5344CB8AC3E}">
        <p14:creationId xmlns:p14="http://schemas.microsoft.com/office/powerpoint/2010/main" val="21603901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75775F-52A1-E892-9271-46EF5D30D0C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4FD3F15-7073-97BB-5FF4-60FA85E41B4F}"/>
              </a:ext>
            </a:extLst>
          </p:cNvPr>
          <p:cNvSpPr>
            <a:spLocks noGrp="1"/>
          </p:cNvSpPr>
          <p:nvPr>
            <p:ph type="title"/>
          </p:nvPr>
        </p:nvSpPr>
        <p:spPr>
          <a:xfrm>
            <a:off x="838200" y="-26282"/>
            <a:ext cx="11255829" cy="707319"/>
          </a:xfrm>
        </p:spPr>
        <p:txBody>
          <a:bodyPr/>
          <a:lstStyle/>
          <a:p>
            <a:r>
              <a:rPr lang="en-US" sz="2400" b="1" dirty="0">
                <a:solidFill>
                  <a:prstClr val="black"/>
                </a:solidFill>
                <a:latin typeface="Arial Bold" panose="020B0704020202020204" pitchFamily="34" charset="0"/>
                <a:cs typeface="Arial Bold" panose="020B0704020202020204" pitchFamily="34" charset="0"/>
              </a:rPr>
              <a:t>COMPARING VARIOUS COMMISSIONS OF ENQUIRIES</a:t>
            </a:r>
            <a:endParaRPr lang="en-US" sz="2400" dirty="0">
              <a:latin typeface="Arial Bold" panose="020B0704020202020204" pitchFamily="34" charset="0"/>
              <a:cs typeface="Arial Bold" panose="020B0704020202020204" pitchFamily="34" charset="0"/>
            </a:endParaRPr>
          </a:p>
        </p:txBody>
      </p:sp>
      <p:sp>
        <p:nvSpPr>
          <p:cNvPr id="4" name="TextBox 3">
            <a:extLst>
              <a:ext uri="{FF2B5EF4-FFF2-40B4-BE49-F238E27FC236}">
                <a16:creationId xmlns:a16="http://schemas.microsoft.com/office/drawing/2014/main" id="{1B7085B1-88B7-C802-544A-53859DFA5982}"/>
              </a:ext>
            </a:extLst>
          </p:cNvPr>
          <p:cNvSpPr txBox="1"/>
          <p:nvPr/>
        </p:nvSpPr>
        <p:spPr>
          <a:xfrm>
            <a:off x="368605" y="600809"/>
            <a:ext cx="11615699" cy="7971413"/>
          </a:xfrm>
          <a:prstGeom prst="rect">
            <a:avLst/>
          </a:prstGeom>
          <a:noFill/>
        </p:spPr>
        <p:txBody>
          <a:bodyPr wrap="square">
            <a:spAutoFit/>
          </a:bodyPr>
          <a:lstStyle/>
          <a:p>
            <a:pPr fontAlgn="t">
              <a:lnSpc>
                <a:spcPct val="200000"/>
              </a:lnSpc>
            </a:pPr>
            <a:r>
              <a:rPr lang="en-ZA" b="1" dirty="0">
                <a:latin typeface="Arial" panose="020B0604020202020204" pitchFamily="34" charset="0"/>
                <a:cs typeface="Arial" panose="020B0604020202020204" pitchFamily="34" charset="0"/>
              </a:rPr>
              <a:t>TRC Cases Commission-</a:t>
            </a:r>
          </a:p>
          <a:p>
            <a:pPr fontAlgn="t">
              <a:lnSpc>
                <a:spcPct val="200000"/>
              </a:lnSpc>
            </a:pPr>
            <a:r>
              <a:rPr lang="en-ZA" b="1" dirty="0">
                <a:latin typeface="Arial" panose="020B0604020202020204" pitchFamily="34" charset="0"/>
                <a:cs typeface="Arial" panose="020B0604020202020204" pitchFamily="34" charset="0"/>
              </a:rPr>
              <a:t>SOME CHALLENGES EXPERIENCED:</a:t>
            </a:r>
          </a:p>
          <a:p>
            <a:pPr marL="914400" lvl="1" indent="-457200" fontAlgn="t">
              <a:lnSpc>
                <a:spcPct val="200000"/>
              </a:lnSpc>
              <a:buFont typeface="Wingdings" panose="05000000000000000000" pitchFamily="2" charset="2"/>
              <a:buChar char="ü"/>
            </a:pPr>
            <a:r>
              <a:rPr lang="en-US" dirty="0">
                <a:latin typeface="Arial" panose="020B0604020202020204" pitchFamily="34" charset="0"/>
                <a:cs typeface="Arial" panose="020B0604020202020204" pitchFamily="34" charset="0"/>
              </a:rPr>
              <a:t>Whilst the matter is presently ventilated, between the period 1960 and the present, 66 years have passed. This has presented several challenges:</a:t>
            </a:r>
          </a:p>
          <a:p>
            <a:pPr marL="1371600" lvl="2" indent="-457200" fontAlgn="t">
              <a:lnSpc>
                <a:spcPct val="200000"/>
              </a:lnSpc>
              <a:buFont typeface="Wingdings" panose="05000000000000000000" pitchFamily="2" charset="2"/>
              <a:buChar char="ü"/>
            </a:pPr>
            <a:r>
              <a:rPr lang="en-US" sz="1600" dirty="0">
                <a:latin typeface="Arial" panose="020B0604020202020204" pitchFamily="34" charset="0"/>
                <a:cs typeface="Arial" panose="020B0604020202020204" pitchFamily="34" charset="0"/>
              </a:rPr>
              <a:t>Death –of most witnesses, persons of interest, suspects, and family members.</a:t>
            </a:r>
          </a:p>
          <a:p>
            <a:pPr marL="1371600" lvl="2" indent="-457200" fontAlgn="t">
              <a:lnSpc>
                <a:spcPct val="200000"/>
              </a:lnSpc>
              <a:buFont typeface="Wingdings" panose="05000000000000000000" pitchFamily="2" charset="2"/>
              <a:buChar char="ü"/>
            </a:pPr>
            <a:r>
              <a:rPr lang="en-US" sz="1600" dirty="0">
                <a:latin typeface="Arial" panose="020B0604020202020204" pitchFamily="34" charset="0"/>
                <a:cs typeface="Arial" panose="020B0604020202020204" pitchFamily="34" charset="0"/>
              </a:rPr>
              <a:t>Memory loss- advanced age of witnesses and family members and not being able to assist with investigations.</a:t>
            </a:r>
          </a:p>
          <a:p>
            <a:pPr marL="1371600" lvl="2" indent="-457200" algn="just" fontAlgn="t">
              <a:lnSpc>
                <a:spcPct val="200000"/>
              </a:lnSpc>
              <a:buFont typeface="Wingdings" panose="05000000000000000000" pitchFamily="2" charset="2"/>
              <a:buChar char="ü"/>
            </a:pPr>
            <a:r>
              <a:rPr lang="en-US" sz="1600" dirty="0">
                <a:latin typeface="Arial" panose="020B0604020202020204" pitchFamily="34" charset="0"/>
                <a:cs typeface="Arial" panose="020B0604020202020204" pitchFamily="34" charset="0"/>
              </a:rPr>
              <a:t> A systematic elimination of evidence and purging of official memory. Dockets containing vital information such as the version of the police, SADF, and other parties, postmortem reports, and crime scene photographs, have either been destroyed, misplaced, or are untraceable. </a:t>
            </a:r>
          </a:p>
          <a:p>
            <a:pPr marL="1371600" lvl="2" indent="-457200" fontAlgn="t">
              <a:lnSpc>
                <a:spcPct val="200000"/>
              </a:lnSpc>
              <a:buFont typeface="Wingdings" panose="05000000000000000000" pitchFamily="2" charset="2"/>
              <a:buChar char="ü"/>
            </a:pPr>
            <a:r>
              <a:rPr lang="en-US" sz="1600" dirty="0">
                <a:latin typeface="Arial" panose="020B0604020202020204" pitchFamily="34" charset="0"/>
                <a:cs typeface="Arial" panose="020B0604020202020204" pitchFamily="34" charset="0"/>
              </a:rPr>
              <a:t>Costs of reconstructions: some of the biggest challenges lie with identifying and paying experts, </a:t>
            </a:r>
            <a:r>
              <a:rPr lang="en-US" sz="1600" dirty="0" err="1">
                <a:latin typeface="Arial" panose="020B0604020202020204" pitchFamily="34" charset="0"/>
                <a:cs typeface="Arial" panose="020B0604020202020204" pitchFamily="34" charset="0"/>
              </a:rPr>
              <a:t>e.g</a:t>
            </a:r>
            <a:r>
              <a:rPr lang="en-US" sz="1600" dirty="0">
                <a:latin typeface="Arial" panose="020B0604020202020204" pitchFamily="34" charset="0"/>
                <a:cs typeface="Arial" panose="020B0604020202020204" pitchFamily="34" charset="0"/>
              </a:rPr>
              <a:t> trajectory specialists.</a:t>
            </a:r>
          </a:p>
          <a:p>
            <a:pPr marL="914400" lvl="1" indent="-457200" fontAlgn="t">
              <a:lnSpc>
                <a:spcPct val="200000"/>
              </a:lnSpc>
              <a:buFont typeface="Wingdings" panose="05000000000000000000" pitchFamily="2" charset="2"/>
              <a:buChar char="ü"/>
            </a:pPr>
            <a:r>
              <a:rPr lang="en-US" dirty="0">
                <a:latin typeface="Arial" panose="020B0604020202020204" pitchFamily="34" charset="0"/>
                <a:cs typeface="Arial" panose="020B0604020202020204" pitchFamily="34" charset="0"/>
              </a:rPr>
              <a:t>In the absence of prosecution, some other form of justice might have to prevail. </a:t>
            </a:r>
          </a:p>
          <a:p>
            <a:pPr marL="914400" lvl="1" indent="-457200" fontAlgn="t">
              <a:lnSpc>
                <a:spcPct val="200000"/>
              </a:lnSpc>
              <a:buFont typeface="Wingdings" panose="05000000000000000000" pitchFamily="2" charset="2"/>
              <a:buChar char="ü"/>
            </a:pPr>
            <a:endParaRPr lang="en-US" dirty="0"/>
          </a:p>
          <a:p>
            <a:pPr marL="914400" lvl="1" indent="-457200" fontAlgn="t">
              <a:lnSpc>
                <a:spcPct val="200000"/>
              </a:lnSpc>
              <a:buFont typeface="Wingdings" panose="05000000000000000000" pitchFamily="2" charset="2"/>
              <a:buChar char="ü"/>
            </a:pPr>
            <a:endParaRPr lang="en-US" dirty="0">
              <a:cs typeface="Arial" panose="020B0604020202020204" pitchFamily="34" charset="0"/>
            </a:endParaRPr>
          </a:p>
          <a:p>
            <a:pPr marL="914400" lvl="1" indent="-457200" fontAlgn="t">
              <a:lnSpc>
                <a:spcPct val="200000"/>
              </a:lnSpc>
              <a:buFont typeface="Wingdings" panose="05000000000000000000" pitchFamily="2" charset="2"/>
              <a:buChar char="ü"/>
            </a:pPr>
            <a:endParaRPr lang="en-US" dirty="0">
              <a:cs typeface="Arial" panose="020B0604020202020204" pitchFamily="34" charset="0"/>
            </a:endParaRPr>
          </a:p>
        </p:txBody>
      </p:sp>
      <p:sp>
        <p:nvSpPr>
          <p:cNvPr id="2" name="Slide Number Placeholder 1">
            <a:extLst>
              <a:ext uri="{FF2B5EF4-FFF2-40B4-BE49-F238E27FC236}">
                <a16:creationId xmlns:a16="http://schemas.microsoft.com/office/drawing/2014/main" id="{6F4CCDED-BE2E-6573-90D9-1CE4C8665115}"/>
              </a:ext>
            </a:extLst>
          </p:cNvPr>
          <p:cNvSpPr>
            <a:spLocks noGrp="1"/>
          </p:cNvSpPr>
          <p:nvPr>
            <p:ph type="sldNum" sz="quarter" idx="12"/>
          </p:nvPr>
        </p:nvSpPr>
        <p:spPr/>
        <p:txBody>
          <a:bodyPr/>
          <a:lstStyle/>
          <a:p>
            <a:fld id="{2A00FD68-8DE8-A848-9955-EB7E6DA01CD6}" type="slidenum">
              <a:rPr lang="en-US" smtClean="0"/>
              <a:pPr/>
              <a:t>7</a:t>
            </a:fld>
            <a:endParaRPr lang="en-US"/>
          </a:p>
        </p:txBody>
      </p:sp>
    </p:spTree>
    <p:extLst>
      <p:ext uri="{BB962C8B-B14F-4D97-AF65-F5344CB8AC3E}">
        <p14:creationId xmlns:p14="http://schemas.microsoft.com/office/powerpoint/2010/main" val="21765086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C7C0BB-76E5-49C9-2163-E8E16F035BB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EF4465E-53DA-29C7-7A04-4542162F8D08}"/>
              </a:ext>
            </a:extLst>
          </p:cNvPr>
          <p:cNvSpPr>
            <a:spLocks noGrp="1"/>
          </p:cNvSpPr>
          <p:nvPr>
            <p:ph type="title"/>
          </p:nvPr>
        </p:nvSpPr>
        <p:spPr>
          <a:xfrm>
            <a:off x="838200" y="-26282"/>
            <a:ext cx="11255829" cy="707319"/>
          </a:xfrm>
        </p:spPr>
        <p:txBody>
          <a:bodyPr/>
          <a:lstStyle/>
          <a:p>
            <a:r>
              <a:rPr lang="en-US" sz="2400" b="1" dirty="0">
                <a:solidFill>
                  <a:prstClr val="black"/>
                </a:solidFill>
                <a:latin typeface="Arial Bold" panose="020B0704020202020204" pitchFamily="34" charset="0"/>
                <a:cs typeface="Arial Bold" panose="020B0704020202020204" pitchFamily="34" charset="0"/>
              </a:rPr>
              <a:t>COMPARING VARIOUS COMMISSIONS OF ENQUIRIES</a:t>
            </a:r>
            <a:endParaRPr lang="en-US" sz="2400" dirty="0">
              <a:latin typeface="Arial Bold" panose="020B0704020202020204" pitchFamily="34" charset="0"/>
              <a:cs typeface="Arial Bold" panose="020B0704020202020204" pitchFamily="34" charset="0"/>
            </a:endParaRPr>
          </a:p>
        </p:txBody>
      </p:sp>
      <p:sp>
        <p:nvSpPr>
          <p:cNvPr id="4" name="TextBox 3">
            <a:extLst>
              <a:ext uri="{FF2B5EF4-FFF2-40B4-BE49-F238E27FC236}">
                <a16:creationId xmlns:a16="http://schemas.microsoft.com/office/drawing/2014/main" id="{4A8B553C-CBC0-F911-200E-8F7C9B119E81}"/>
              </a:ext>
            </a:extLst>
          </p:cNvPr>
          <p:cNvSpPr txBox="1"/>
          <p:nvPr/>
        </p:nvSpPr>
        <p:spPr>
          <a:xfrm>
            <a:off x="368605" y="600809"/>
            <a:ext cx="11615699" cy="4801314"/>
          </a:xfrm>
          <a:prstGeom prst="rect">
            <a:avLst/>
          </a:prstGeom>
          <a:noFill/>
        </p:spPr>
        <p:txBody>
          <a:bodyPr wrap="square">
            <a:spAutoFit/>
          </a:bodyPr>
          <a:lstStyle/>
          <a:p>
            <a:pPr marL="285750" lvl="0" indent="-285750" algn="just">
              <a:lnSpc>
                <a:spcPct val="150000"/>
              </a:lnSpc>
              <a:buFont typeface="Wingdings" panose="05000000000000000000" pitchFamily="2" charset="2"/>
              <a:buChar char="ü"/>
            </a:pPr>
            <a:r>
              <a:rPr lang="en-ZA" b="1" dirty="0" err="1">
                <a:latin typeface="Arial" panose="020B0604020202020204" pitchFamily="34" charset="0"/>
                <a:cs typeface="Arial" panose="020B0604020202020204" pitchFamily="34" charset="0"/>
              </a:rPr>
              <a:t>Madlanga</a:t>
            </a:r>
            <a:r>
              <a:rPr lang="en-ZA" b="1" dirty="0">
                <a:latin typeface="Arial" panose="020B0604020202020204" pitchFamily="34" charset="0"/>
                <a:cs typeface="Arial" panose="020B0604020202020204" pitchFamily="34" charset="0"/>
              </a:rPr>
              <a:t> Commission (criminality, political interference and corruption in the CJS)</a:t>
            </a:r>
          </a:p>
          <a:p>
            <a:pPr marL="742950" lvl="1" indent="-285750" algn="just">
              <a:lnSpc>
                <a:spcPct val="150000"/>
              </a:lnSpc>
              <a:buFont typeface="Wingdings" panose="05000000000000000000" pitchFamily="2" charset="2"/>
              <a:buChar char="ü"/>
            </a:pPr>
            <a:r>
              <a:rPr lang="en-US" dirty="0">
                <a:latin typeface="Arial" panose="020B0604020202020204" pitchFamily="34" charset="0"/>
                <a:cs typeface="Arial" panose="020B0604020202020204" pitchFamily="34" charset="0"/>
              </a:rPr>
              <a:t>2 interim reports issued to the President. </a:t>
            </a:r>
          </a:p>
          <a:p>
            <a:pPr marL="742950" lvl="1" indent="-285750" algn="just">
              <a:lnSpc>
                <a:spcPct val="150000"/>
              </a:lnSpc>
              <a:buFont typeface="Wingdings" panose="05000000000000000000" pitchFamily="2" charset="2"/>
              <a:buChar char="ü"/>
            </a:pPr>
            <a:r>
              <a:rPr lang="en-US" dirty="0">
                <a:latin typeface="Arial" panose="020B0604020202020204" pitchFamily="34" charset="0"/>
                <a:cs typeface="Arial" panose="020B0604020202020204" pitchFamily="34" charset="0"/>
              </a:rPr>
              <a:t>Some implicated persons arrested and before court.</a:t>
            </a:r>
          </a:p>
          <a:p>
            <a:pPr marL="742950" lvl="1" indent="-285750" algn="just">
              <a:lnSpc>
                <a:spcPct val="150000"/>
              </a:lnSpc>
              <a:buFont typeface="Wingdings" panose="05000000000000000000" pitchFamily="2" charset="2"/>
              <a:buChar char="ü"/>
            </a:pPr>
            <a:r>
              <a:rPr lang="en-US" dirty="0">
                <a:latin typeface="Arial" panose="020B0604020202020204" pitchFamily="34" charset="0"/>
                <a:cs typeface="Arial" panose="020B0604020202020204" pitchFamily="34" charset="0"/>
              </a:rPr>
              <a:t>Disciplinary Action taken against senior officials- dismissals and suspensions. </a:t>
            </a:r>
          </a:p>
          <a:p>
            <a:pPr fontAlgn="t">
              <a:lnSpc>
                <a:spcPct val="150000"/>
              </a:lnSpc>
            </a:pPr>
            <a:endParaRPr lang="en-US" dirty="0">
              <a:latin typeface="Arial" panose="020B0604020202020204" pitchFamily="34" charset="0"/>
              <a:cs typeface="Arial" panose="020B0604020202020204" pitchFamily="34" charset="0"/>
            </a:endParaRPr>
          </a:p>
          <a:p>
            <a:pPr lvl="0" algn="just">
              <a:lnSpc>
                <a:spcPct val="150000"/>
              </a:lnSpc>
            </a:pPr>
            <a:r>
              <a:rPr lang="en-US" dirty="0">
                <a:latin typeface="Arial" panose="020B0604020202020204" pitchFamily="34" charset="0"/>
                <a:cs typeface="Arial" panose="020B0604020202020204" pitchFamily="34" charset="0"/>
              </a:rPr>
              <a:t>Various COIs have different mandates, levels of complexity, and institutional environments, making arrest numbers an incomplete measure of effectiveness.</a:t>
            </a:r>
          </a:p>
          <a:p>
            <a:pPr lvl="0" algn="just">
              <a:lnSpc>
                <a:spcPct val="150000"/>
              </a:lnSpc>
            </a:pPr>
            <a:endParaRPr lang="en-US" dirty="0">
              <a:latin typeface="Arial" panose="020B0604020202020204" pitchFamily="34" charset="0"/>
              <a:cs typeface="Arial" panose="020B0604020202020204" pitchFamily="34" charset="0"/>
            </a:endParaRPr>
          </a:p>
          <a:p>
            <a:pPr lvl="0" algn="just">
              <a:lnSpc>
                <a:spcPct val="150000"/>
              </a:lnSpc>
            </a:pPr>
            <a:r>
              <a:rPr lang="en-US" dirty="0">
                <a:latin typeface="Arial" panose="020B0604020202020204" pitchFamily="34" charset="0"/>
                <a:cs typeface="Arial" panose="020B0604020202020204" pitchFamily="34" charset="0"/>
              </a:rPr>
              <a:t>A commission may result in fewer arrests while still making a significant contribution to governance reform, institutional accountability, and the development of legal precedent. </a:t>
            </a:r>
          </a:p>
          <a:p>
            <a:pPr marL="457200" indent="-457200" fontAlgn="t">
              <a:lnSpc>
                <a:spcPct val="200000"/>
              </a:lnSpc>
              <a:buFont typeface="Wingdings" panose="05000000000000000000" pitchFamily="2" charset="2"/>
              <a:buChar char="ü"/>
            </a:pPr>
            <a:endParaRPr lang="en-US" dirty="0">
              <a:cs typeface="Arial" panose="020B0604020202020204" pitchFamily="34" charset="0"/>
            </a:endParaRPr>
          </a:p>
        </p:txBody>
      </p:sp>
      <p:sp>
        <p:nvSpPr>
          <p:cNvPr id="2" name="Slide Number Placeholder 1">
            <a:extLst>
              <a:ext uri="{FF2B5EF4-FFF2-40B4-BE49-F238E27FC236}">
                <a16:creationId xmlns:a16="http://schemas.microsoft.com/office/drawing/2014/main" id="{50284AA3-B1BC-4D8B-1E95-E4F755CD318D}"/>
              </a:ext>
            </a:extLst>
          </p:cNvPr>
          <p:cNvSpPr>
            <a:spLocks noGrp="1"/>
          </p:cNvSpPr>
          <p:nvPr>
            <p:ph type="sldNum" sz="quarter" idx="12"/>
          </p:nvPr>
        </p:nvSpPr>
        <p:spPr/>
        <p:txBody>
          <a:bodyPr/>
          <a:lstStyle/>
          <a:p>
            <a:fld id="{2A00FD68-8DE8-A848-9955-EB7E6DA01CD6}" type="slidenum">
              <a:rPr lang="en-US" smtClean="0"/>
              <a:pPr/>
              <a:t>8</a:t>
            </a:fld>
            <a:endParaRPr lang="en-US"/>
          </a:p>
        </p:txBody>
      </p:sp>
    </p:spTree>
    <p:extLst>
      <p:ext uri="{BB962C8B-B14F-4D97-AF65-F5344CB8AC3E}">
        <p14:creationId xmlns:p14="http://schemas.microsoft.com/office/powerpoint/2010/main" val="142692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8807D4-FFDF-0C93-FE8E-A3FDFD526A6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F711DB1-C9C5-62E1-02FD-96B0D94ECA85}"/>
              </a:ext>
            </a:extLst>
          </p:cNvPr>
          <p:cNvSpPr>
            <a:spLocks noGrp="1"/>
          </p:cNvSpPr>
          <p:nvPr>
            <p:ph type="title"/>
          </p:nvPr>
        </p:nvSpPr>
        <p:spPr>
          <a:xfrm>
            <a:off x="838200" y="-26282"/>
            <a:ext cx="11255829" cy="707319"/>
          </a:xfrm>
        </p:spPr>
        <p:txBody>
          <a:bodyPr/>
          <a:lstStyle/>
          <a:p>
            <a:r>
              <a:rPr lang="en-US" sz="2400" b="1" dirty="0">
                <a:solidFill>
                  <a:prstClr val="black"/>
                </a:solidFill>
                <a:latin typeface="Arial Bold" panose="020B0704020202020204" pitchFamily="34" charset="0"/>
                <a:cs typeface="Arial Bold" panose="020B0704020202020204" pitchFamily="34" charset="0"/>
              </a:rPr>
              <a:t>COMMISSIONS OF INQUIRY</a:t>
            </a:r>
            <a:endParaRPr lang="en-US" sz="2400" dirty="0">
              <a:latin typeface="Arial Bold" panose="020B0704020202020204" pitchFamily="34" charset="0"/>
              <a:cs typeface="Arial Bold" panose="020B0704020202020204" pitchFamily="34" charset="0"/>
            </a:endParaRPr>
          </a:p>
        </p:txBody>
      </p:sp>
      <p:sp>
        <p:nvSpPr>
          <p:cNvPr id="4" name="TextBox 3">
            <a:extLst>
              <a:ext uri="{FF2B5EF4-FFF2-40B4-BE49-F238E27FC236}">
                <a16:creationId xmlns:a16="http://schemas.microsoft.com/office/drawing/2014/main" id="{86889E49-5A9C-7216-EE4E-BA68AE4EEDCC}"/>
              </a:ext>
            </a:extLst>
          </p:cNvPr>
          <p:cNvSpPr txBox="1"/>
          <p:nvPr/>
        </p:nvSpPr>
        <p:spPr>
          <a:xfrm>
            <a:off x="295777" y="922873"/>
            <a:ext cx="11337525" cy="3831818"/>
          </a:xfrm>
          <a:prstGeom prst="rect">
            <a:avLst/>
          </a:prstGeom>
          <a:noFill/>
        </p:spPr>
        <p:txBody>
          <a:bodyPr wrap="square">
            <a:spAutoFit/>
          </a:bodyPr>
          <a:lstStyle/>
          <a:p>
            <a:pPr lvl="0" algn="just" fontAlgn="t">
              <a:lnSpc>
                <a:spcPct val="150000"/>
              </a:lnSpc>
              <a:defRPr/>
            </a:pPr>
            <a:r>
              <a:rPr lang="en-ZA" i="1" dirty="0">
                <a:latin typeface="Arial" panose="020B0604020202020204" pitchFamily="34" charset="0"/>
                <a:cs typeface="Arial" panose="020B0604020202020204" pitchFamily="34" charset="0"/>
              </a:rPr>
              <a:t>“A commission of inquiry is neither a criminal trial nor a civil action for the determination of liability. It cannot establish either criminal culpability or civil responsibility for damages. Rather, an inquiry is an investigation into an issue, event or series of events. The findings of a commissioner are simply </a:t>
            </a:r>
            <a:r>
              <a:rPr lang="en-ZA" b="1" i="1" dirty="0">
                <a:latin typeface="Arial" panose="020B0604020202020204" pitchFamily="34" charset="0"/>
                <a:cs typeface="Arial" panose="020B0604020202020204" pitchFamily="34" charset="0"/>
              </a:rPr>
              <a:t>findings of fact </a:t>
            </a:r>
            <a:r>
              <a:rPr lang="en-ZA" i="1" dirty="0">
                <a:latin typeface="Arial" panose="020B0604020202020204" pitchFamily="34" charset="0"/>
                <a:cs typeface="Arial" panose="020B0604020202020204" pitchFamily="34" charset="0"/>
              </a:rPr>
              <a:t>and </a:t>
            </a:r>
            <a:r>
              <a:rPr lang="en-ZA" b="1" i="1" dirty="0">
                <a:latin typeface="Arial" panose="020B0604020202020204" pitchFamily="34" charset="0"/>
                <a:cs typeface="Arial" panose="020B0604020202020204" pitchFamily="34" charset="0"/>
              </a:rPr>
              <a:t>statements of opinion </a:t>
            </a:r>
            <a:r>
              <a:rPr lang="en-ZA" i="1" dirty="0">
                <a:latin typeface="Arial" panose="020B0604020202020204" pitchFamily="34" charset="0"/>
                <a:cs typeface="Arial" panose="020B0604020202020204" pitchFamily="34" charset="0"/>
              </a:rPr>
              <a:t>reached by the commissioner at the end of the inquiry. They are based upon and flow from a procedure which is not bound by the evidentiary and procedural rules of a courtroom. There are </a:t>
            </a:r>
            <a:r>
              <a:rPr lang="en-ZA" b="1" i="1" dirty="0">
                <a:latin typeface="Arial" panose="020B0604020202020204" pitchFamily="34" charset="0"/>
                <a:cs typeface="Arial" panose="020B0604020202020204" pitchFamily="34" charset="0"/>
              </a:rPr>
              <a:t>no legal consequences </a:t>
            </a:r>
            <a:r>
              <a:rPr lang="en-ZA" i="1" dirty="0">
                <a:latin typeface="Arial" panose="020B0604020202020204" pitchFamily="34" charset="0"/>
                <a:cs typeface="Arial" panose="020B0604020202020204" pitchFamily="34" charset="0"/>
              </a:rPr>
              <a:t>attached to the determinations of a commissioner. They are </a:t>
            </a:r>
            <a:r>
              <a:rPr lang="en-ZA" b="1" i="1" dirty="0">
                <a:latin typeface="Arial" panose="020B0604020202020204" pitchFamily="34" charset="0"/>
                <a:cs typeface="Arial" panose="020B0604020202020204" pitchFamily="34" charset="0"/>
              </a:rPr>
              <a:t>not enforceable </a:t>
            </a:r>
            <a:r>
              <a:rPr lang="en-ZA" i="1" dirty="0">
                <a:latin typeface="Arial" panose="020B0604020202020204" pitchFamily="34" charset="0"/>
                <a:cs typeface="Arial" panose="020B0604020202020204" pitchFamily="34" charset="0"/>
              </a:rPr>
              <a:t>and </a:t>
            </a:r>
            <a:r>
              <a:rPr lang="en-ZA" b="1" i="1" dirty="0">
                <a:latin typeface="Arial" panose="020B0604020202020204" pitchFamily="34" charset="0"/>
                <a:cs typeface="Arial" panose="020B0604020202020204" pitchFamily="34" charset="0"/>
              </a:rPr>
              <a:t>do not bind courts </a:t>
            </a:r>
            <a:r>
              <a:rPr lang="en-ZA" i="1" dirty="0">
                <a:latin typeface="Arial" panose="020B0604020202020204" pitchFamily="34" charset="0"/>
                <a:cs typeface="Arial" panose="020B0604020202020204" pitchFamily="34" charset="0"/>
              </a:rPr>
              <a:t>considering the same subject matter.” </a:t>
            </a:r>
          </a:p>
          <a:p>
            <a:pPr lvl="0" fontAlgn="t">
              <a:lnSpc>
                <a:spcPct val="150000"/>
              </a:lnSpc>
              <a:defRPr/>
            </a:pPr>
            <a:endParaRPr lang="en-ZA" dirty="0">
              <a:latin typeface="Arial" panose="020B0604020202020204" pitchFamily="34" charset="0"/>
              <a:cs typeface="Arial" panose="020B0604020202020204" pitchFamily="34" charset="0"/>
            </a:endParaRPr>
          </a:p>
          <a:p>
            <a:pPr lvl="0" fontAlgn="t">
              <a:lnSpc>
                <a:spcPct val="150000"/>
              </a:lnSpc>
              <a:defRPr/>
            </a:pPr>
            <a:r>
              <a:rPr lang="en-ZA" dirty="0">
                <a:latin typeface="Arial" panose="020B0604020202020204" pitchFamily="34" charset="0"/>
                <a:cs typeface="Arial" panose="020B0604020202020204" pitchFamily="34" charset="0"/>
              </a:rPr>
              <a:t>Canada Attorney General v. Canada Commission of Inquiry on the Blood System [1997] 3 SCR 44</a:t>
            </a:r>
          </a:p>
        </p:txBody>
      </p:sp>
      <p:sp>
        <p:nvSpPr>
          <p:cNvPr id="2" name="Slide Number Placeholder 1">
            <a:extLst>
              <a:ext uri="{FF2B5EF4-FFF2-40B4-BE49-F238E27FC236}">
                <a16:creationId xmlns:a16="http://schemas.microsoft.com/office/drawing/2014/main" id="{14B6D17F-03E3-C5EC-40DF-AD185293AD8F}"/>
              </a:ext>
            </a:extLst>
          </p:cNvPr>
          <p:cNvSpPr>
            <a:spLocks noGrp="1"/>
          </p:cNvSpPr>
          <p:nvPr>
            <p:ph type="sldNum" sz="quarter" idx="12"/>
          </p:nvPr>
        </p:nvSpPr>
        <p:spPr/>
        <p:txBody>
          <a:bodyPr/>
          <a:lstStyle/>
          <a:p>
            <a:fld id="{2A00FD68-8DE8-A848-9955-EB7E6DA01CD6}" type="slidenum">
              <a:rPr lang="en-US" smtClean="0"/>
              <a:pPr/>
              <a:t>9</a:t>
            </a:fld>
            <a:endParaRPr lang="en-US"/>
          </a:p>
        </p:txBody>
      </p:sp>
    </p:spTree>
    <p:extLst>
      <p:ext uri="{BB962C8B-B14F-4D97-AF65-F5344CB8AC3E}">
        <p14:creationId xmlns:p14="http://schemas.microsoft.com/office/powerpoint/2010/main" val="8332800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283FA1-AE25-39D0-F59C-883381BD241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7F570F5-C175-2033-F933-B074A185A7A8}"/>
              </a:ext>
            </a:extLst>
          </p:cNvPr>
          <p:cNvSpPr>
            <a:spLocks noGrp="1"/>
          </p:cNvSpPr>
          <p:nvPr>
            <p:ph type="title"/>
          </p:nvPr>
        </p:nvSpPr>
        <p:spPr>
          <a:xfrm>
            <a:off x="838200" y="-26282"/>
            <a:ext cx="11255829" cy="707319"/>
          </a:xfrm>
        </p:spPr>
        <p:txBody>
          <a:bodyPr/>
          <a:lstStyle/>
          <a:p>
            <a:r>
              <a:rPr lang="en-US" sz="2400" b="1" dirty="0">
                <a:solidFill>
                  <a:prstClr val="black"/>
                </a:solidFill>
                <a:latin typeface="Arial Bold" panose="020B0704020202020204" pitchFamily="34" charset="0"/>
                <a:cs typeface="Arial Bold" panose="020B0704020202020204" pitchFamily="34" charset="0"/>
              </a:rPr>
              <a:t>COMMISSION OF INQUIRY (COI)</a:t>
            </a:r>
            <a:endParaRPr lang="en-US" sz="2400" dirty="0">
              <a:latin typeface="Arial Bold" panose="020B0704020202020204" pitchFamily="34" charset="0"/>
              <a:cs typeface="Arial Bold" panose="020B0704020202020204" pitchFamily="34" charset="0"/>
            </a:endParaRPr>
          </a:p>
        </p:txBody>
      </p:sp>
      <p:sp>
        <p:nvSpPr>
          <p:cNvPr id="4" name="TextBox 3">
            <a:extLst>
              <a:ext uri="{FF2B5EF4-FFF2-40B4-BE49-F238E27FC236}">
                <a16:creationId xmlns:a16="http://schemas.microsoft.com/office/drawing/2014/main" id="{70CA8AAB-CC5A-002C-B5C0-B852C72ECB6B}"/>
              </a:ext>
            </a:extLst>
          </p:cNvPr>
          <p:cNvSpPr txBox="1"/>
          <p:nvPr/>
        </p:nvSpPr>
        <p:spPr>
          <a:xfrm>
            <a:off x="165148" y="454146"/>
            <a:ext cx="11814260" cy="6786473"/>
          </a:xfrm>
          <a:prstGeom prst="rect">
            <a:avLst/>
          </a:prstGeom>
          <a:noFill/>
        </p:spPr>
        <p:txBody>
          <a:bodyPr wrap="square">
            <a:spAutoFit/>
          </a:bodyPr>
          <a:lstStyle/>
          <a:p>
            <a:pPr lvl="0" algn="just" fontAlgn="t">
              <a:lnSpc>
                <a:spcPct val="150000"/>
              </a:lnSpc>
              <a:defRPr/>
            </a:pPr>
            <a:r>
              <a:rPr lang="en-ZA" dirty="0">
                <a:latin typeface="Arial" panose="020B0604020202020204" pitchFamily="34" charset="0"/>
                <a:cs typeface="Arial" panose="020B0604020202020204" pitchFamily="34" charset="0"/>
              </a:rPr>
              <a:t>President of the Republic of South Africa v South African Rugby Football Union (SARFU) 2000(1) SA (CC); 1999 ZACC 11.</a:t>
            </a:r>
          </a:p>
          <a:p>
            <a:pPr algn="just">
              <a:lnSpc>
                <a:spcPct val="150000"/>
              </a:lnSpc>
            </a:pPr>
            <a:r>
              <a:rPr lang="en-ZA" dirty="0">
                <a:latin typeface="Arial" panose="020B0604020202020204" pitchFamily="34" charset="0"/>
                <a:cs typeface="Arial" panose="020B0604020202020204" pitchFamily="34" charset="0"/>
              </a:rPr>
              <a:t>This is the seminal Constitutional Court judgment in South Africa. The case arose from President Mandela's decision to appoint a COI into alleged maladministration and misconduct within the SARFU. The decision to appoint the commission was challenged and ultimately reached the Constitutional Court. The case is the leading authority on the nature, purpose and appointment of COI. </a:t>
            </a:r>
          </a:p>
          <a:p>
            <a:pPr marL="285750" indent="-285750" algn="just">
              <a:lnSpc>
                <a:spcPct val="150000"/>
              </a:lnSpc>
              <a:buFont typeface="Wingdings" panose="05000000000000000000" pitchFamily="2" charset="2"/>
              <a:buChar char="ü"/>
            </a:pPr>
            <a:r>
              <a:rPr lang="en-ZA" dirty="0">
                <a:latin typeface="Arial" panose="020B0604020202020204" pitchFamily="34" charset="0"/>
                <a:cs typeface="Arial" panose="020B0604020202020204" pitchFamily="34" charset="0"/>
              </a:rPr>
              <a:t> </a:t>
            </a:r>
            <a:r>
              <a:rPr lang="en-ZA" sz="1600" dirty="0">
                <a:latin typeface="Arial" panose="020B0604020202020204" pitchFamily="34" charset="0"/>
                <a:cs typeface="Arial" panose="020B0604020202020204" pitchFamily="34" charset="0"/>
              </a:rPr>
              <a:t>The Court confirmed that the President has constitutional authority to appoint COI under section 84(2)(f) of the Constitution. This power forms part of the President's executive functions.</a:t>
            </a:r>
          </a:p>
          <a:p>
            <a:pPr marL="285750" lvl="0" indent="-285750" algn="just">
              <a:lnSpc>
                <a:spcPct val="150000"/>
              </a:lnSpc>
              <a:buFont typeface="Wingdings" panose="05000000000000000000" pitchFamily="2" charset="2"/>
              <a:buChar char="ü"/>
            </a:pPr>
            <a:r>
              <a:rPr lang="en-ZA" sz="1600" dirty="0">
                <a:latin typeface="Arial" panose="020B0604020202020204" pitchFamily="34" charset="0"/>
                <a:cs typeface="Arial" panose="020B0604020202020204" pitchFamily="34" charset="0"/>
              </a:rPr>
              <a:t>A COI is a fact-finding processes to seek the truth and make recommendations.</a:t>
            </a:r>
          </a:p>
          <a:p>
            <a:pPr marL="285750" lvl="0" indent="-285750" algn="just">
              <a:lnSpc>
                <a:spcPct val="150000"/>
              </a:lnSpc>
              <a:buFont typeface="Wingdings" panose="05000000000000000000" pitchFamily="2" charset="2"/>
              <a:buChar char="ü"/>
            </a:pPr>
            <a:r>
              <a:rPr lang="en-ZA" sz="1600" dirty="0">
                <a:latin typeface="Arial" panose="020B0604020202020204" pitchFamily="34" charset="0"/>
                <a:cs typeface="Arial" panose="020B0604020202020204" pitchFamily="34" charset="0"/>
              </a:rPr>
              <a:t>The President's decision to appoint a commission does not constitute "administrative action" as contemplated by section 33 of the Constitution.</a:t>
            </a:r>
          </a:p>
          <a:p>
            <a:pPr marL="285750" lvl="0" indent="-285750" algn="just">
              <a:lnSpc>
                <a:spcPct val="150000"/>
              </a:lnSpc>
              <a:buFont typeface="Wingdings" panose="05000000000000000000" pitchFamily="2" charset="2"/>
              <a:buChar char="ü"/>
            </a:pPr>
            <a:r>
              <a:rPr lang="en-ZA" sz="1600" dirty="0">
                <a:latin typeface="Arial" panose="020B0604020202020204" pitchFamily="34" charset="0"/>
                <a:cs typeface="Arial" panose="020B0604020202020204" pitchFamily="34" charset="0"/>
              </a:rPr>
              <a:t>Persons who may be affected by the commission are not necessarily entitled to a hearing before the commission is appointed.</a:t>
            </a:r>
          </a:p>
          <a:p>
            <a:pPr marL="285750" lvl="0" indent="-285750" algn="just">
              <a:lnSpc>
                <a:spcPct val="150000"/>
              </a:lnSpc>
              <a:buFont typeface="Wingdings" panose="05000000000000000000" pitchFamily="2" charset="2"/>
              <a:buChar char="ü"/>
            </a:pPr>
            <a:r>
              <a:rPr lang="en-ZA" sz="1600" dirty="0">
                <a:latin typeface="Arial" panose="020B0604020202020204" pitchFamily="34" charset="0"/>
                <a:cs typeface="Arial" panose="020B0604020202020204" pitchFamily="34" charset="0"/>
              </a:rPr>
              <a:t>Evidence emerging from a commission must still be independently investigated. </a:t>
            </a:r>
          </a:p>
          <a:p>
            <a:pPr marL="285750" lvl="0" indent="-285750" algn="just">
              <a:lnSpc>
                <a:spcPct val="150000"/>
              </a:lnSpc>
              <a:buFont typeface="Wingdings" panose="05000000000000000000" pitchFamily="2" charset="2"/>
              <a:buChar char="ü"/>
            </a:pPr>
            <a:r>
              <a:rPr lang="en-ZA" sz="1600" dirty="0">
                <a:latin typeface="Arial" panose="020B0604020202020204" pitchFamily="34" charset="0"/>
                <a:cs typeface="Arial" panose="020B0604020202020204" pitchFamily="34" charset="0"/>
              </a:rPr>
              <a:t>Prosecutors must obtain admissible evidence and prove offences in accordance with the ordinary rules of criminal procedure and evidence.</a:t>
            </a:r>
          </a:p>
          <a:p>
            <a:pPr lvl="0" algn="just" fontAlgn="t">
              <a:lnSpc>
                <a:spcPct val="150000"/>
              </a:lnSpc>
              <a:defRPr/>
            </a:pPr>
            <a:endParaRPr lang="en-ZA" i="1" dirty="0">
              <a:latin typeface="Arial" panose="020B0604020202020204" pitchFamily="34" charset="0"/>
              <a:cs typeface="Arial" panose="020B0604020202020204" pitchFamily="34" charset="0"/>
            </a:endParaRPr>
          </a:p>
          <a:p>
            <a:pPr lvl="0" algn="just" fontAlgn="t">
              <a:lnSpc>
                <a:spcPct val="150000"/>
              </a:lnSpc>
              <a:defRPr/>
            </a:pPr>
            <a:endParaRPr lang="en-ZA" dirty="0">
              <a:latin typeface="Arial" panose="020B0604020202020204" pitchFamily="34" charset="0"/>
              <a:cs typeface="Arial" panose="020B0604020202020204" pitchFamily="34" charset="0"/>
            </a:endParaRPr>
          </a:p>
        </p:txBody>
      </p:sp>
      <p:sp>
        <p:nvSpPr>
          <p:cNvPr id="6" name="Slide Number Placeholder 5">
            <a:extLst>
              <a:ext uri="{FF2B5EF4-FFF2-40B4-BE49-F238E27FC236}">
                <a16:creationId xmlns:a16="http://schemas.microsoft.com/office/drawing/2014/main" id="{B294CE5E-3C93-EB24-2AD7-112BC51F6784}"/>
              </a:ext>
            </a:extLst>
          </p:cNvPr>
          <p:cNvSpPr>
            <a:spLocks noGrp="1"/>
          </p:cNvSpPr>
          <p:nvPr>
            <p:ph type="sldNum" sz="quarter" idx="12"/>
          </p:nvPr>
        </p:nvSpPr>
        <p:spPr/>
        <p:txBody>
          <a:bodyPr/>
          <a:lstStyle/>
          <a:p>
            <a:fld id="{2A00FD68-8DE8-A848-9955-EB7E6DA01CD6}" type="slidenum">
              <a:rPr lang="en-US" smtClean="0"/>
              <a:pPr/>
              <a:t>10</a:t>
            </a:fld>
            <a:endParaRPr lang="en-US"/>
          </a:p>
        </p:txBody>
      </p:sp>
    </p:spTree>
    <p:extLst>
      <p:ext uri="{BB962C8B-B14F-4D97-AF65-F5344CB8AC3E}">
        <p14:creationId xmlns:p14="http://schemas.microsoft.com/office/powerpoint/2010/main" val="34906471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52F778-0F86-15B3-619E-E24929491F8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EB5C86C-FAFF-A204-7D4F-4F2CDF349046}"/>
              </a:ext>
            </a:extLst>
          </p:cNvPr>
          <p:cNvSpPr>
            <a:spLocks noGrp="1"/>
          </p:cNvSpPr>
          <p:nvPr>
            <p:ph type="title"/>
          </p:nvPr>
        </p:nvSpPr>
        <p:spPr>
          <a:xfrm>
            <a:off x="838200" y="-26282"/>
            <a:ext cx="11255829" cy="707319"/>
          </a:xfrm>
        </p:spPr>
        <p:txBody>
          <a:bodyPr/>
          <a:lstStyle/>
          <a:p>
            <a:r>
              <a:rPr lang="en-US" sz="2400" b="1" dirty="0">
                <a:solidFill>
                  <a:prstClr val="black"/>
                </a:solidFill>
                <a:latin typeface="Arial Bold" panose="020B0704020202020204" pitchFamily="34" charset="0"/>
                <a:cs typeface="Arial Bold" panose="020B0704020202020204" pitchFamily="34" charset="0"/>
              </a:rPr>
              <a:t>GAP BETWEEN INQUIRY AND PROSECUTION</a:t>
            </a:r>
            <a:endParaRPr lang="en-US" sz="2400" dirty="0">
              <a:latin typeface="Arial Bold" panose="020B0704020202020204" pitchFamily="34" charset="0"/>
              <a:cs typeface="Arial Bold" panose="020B0704020202020204" pitchFamily="34" charset="0"/>
            </a:endParaRPr>
          </a:p>
        </p:txBody>
      </p:sp>
      <p:sp>
        <p:nvSpPr>
          <p:cNvPr id="4" name="TextBox 3">
            <a:extLst>
              <a:ext uri="{FF2B5EF4-FFF2-40B4-BE49-F238E27FC236}">
                <a16:creationId xmlns:a16="http://schemas.microsoft.com/office/drawing/2014/main" id="{3901F84F-B1E0-108A-0DB0-88FC265B36F0}"/>
              </a:ext>
            </a:extLst>
          </p:cNvPr>
          <p:cNvSpPr txBox="1"/>
          <p:nvPr/>
        </p:nvSpPr>
        <p:spPr>
          <a:xfrm>
            <a:off x="295777" y="987609"/>
            <a:ext cx="11337525" cy="6186309"/>
          </a:xfrm>
          <a:prstGeom prst="rect">
            <a:avLst/>
          </a:prstGeom>
          <a:noFill/>
        </p:spPr>
        <p:txBody>
          <a:bodyPr wrap="square">
            <a:spAutoFit/>
          </a:bodyPr>
          <a:lstStyle/>
          <a:p>
            <a:pPr marL="285750" lvl="0" indent="-285750" algn="just" fontAlgn="t">
              <a:lnSpc>
                <a:spcPct val="200000"/>
              </a:lnSpc>
              <a:buFont typeface="Wingdings" panose="05000000000000000000" pitchFamily="2" charset="2"/>
              <a:buChar char="ü"/>
              <a:defRPr/>
            </a:pPr>
            <a:r>
              <a:rPr lang="en-US" dirty="0">
                <a:latin typeface="Arial" panose="020B0604020202020204" pitchFamily="34" charset="0"/>
                <a:cs typeface="Arial" panose="020B0604020202020204" pitchFamily="34" charset="0"/>
              </a:rPr>
              <a:t>COI findings do not automatically translate into criminal charges because prosecutors must meet the higher evidentiary threshold required in criminal proceedings.</a:t>
            </a:r>
          </a:p>
          <a:p>
            <a:pPr marL="285750" lvl="0" indent="-285750" algn="just" fontAlgn="t">
              <a:lnSpc>
                <a:spcPct val="200000"/>
              </a:lnSpc>
              <a:buFont typeface="Wingdings" panose="05000000000000000000" pitchFamily="2" charset="2"/>
              <a:buChar char="ü"/>
              <a:defRPr/>
            </a:pPr>
            <a:r>
              <a:rPr lang="en-US" dirty="0">
                <a:latin typeface="Arial" panose="020B0604020202020204" pitchFamily="34" charset="0"/>
                <a:cs typeface="Arial" panose="020B0604020202020204" pitchFamily="34" charset="0"/>
              </a:rPr>
              <a:t>COI: The </a:t>
            </a:r>
            <a:r>
              <a:rPr lang="en-ZA" dirty="0">
                <a:latin typeface="Arial" panose="020B0604020202020204" pitchFamily="34" charset="0"/>
                <a:cs typeface="Arial" panose="020B0604020202020204" pitchFamily="34" charset="0"/>
              </a:rPr>
              <a:t>purpose is to investigate facts, uncover misconduct, and provide recommendations. It does not establish criminal guilt.</a:t>
            </a:r>
          </a:p>
          <a:p>
            <a:pPr marL="285750" indent="-285750">
              <a:lnSpc>
                <a:spcPct val="200000"/>
              </a:lnSpc>
              <a:buFont typeface="Wingdings" panose="05000000000000000000" pitchFamily="2" charset="2"/>
              <a:buChar char="ü"/>
            </a:pPr>
            <a:r>
              <a:rPr lang="en-ZA" dirty="0">
                <a:latin typeface="Arial" panose="020B0604020202020204" pitchFamily="34" charset="0"/>
                <a:cs typeface="Arial" panose="020B0604020202020204" pitchFamily="34" charset="0"/>
              </a:rPr>
              <a:t>Criminal Prosecution: To determine whether an individual has committed a criminal offence, based on a thorough evaluation of the evidence. Guilt is established on a standard of proof beyond a reasonable doubt.</a:t>
            </a:r>
          </a:p>
          <a:p>
            <a:pPr marL="285750" indent="-285750">
              <a:lnSpc>
                <a:spcPct val="200000"/>
              </a:lnSpc>
              <a:buFont typeface="Wingdings" panose="05000000000000000000" pitchFamily="2" charset="2"/>
              <a:buChar char="ü"/>
            </a:pPr>
            <a:r>
              <a:rPr lang="en-ZA" dirty="0">
                <a:latin typeface="Arial" panose="020B0604020202020204" pitchFamily="34" charset="0"/>
                <a:cs typeface="Arial" panose="020B0604020202020204" pitchFamily="34" charset="0"/>
              </a:rPr>
              <a:t>COI: Inquisitorial in nature with relaxed rules for admission of evidence. Not aimed at a particular ‘suspect’.</a:t>
            </a:r>
          </a:p>
          <a:p>
            <a:pPr marL="285750" indent="-285750">
              <a:lnSpc>
                <a:spcPct val="200000"/>
              </a:lnSpc>
              <a:buFont typeface="Wingdings" panose="05000000000000000000" pitchFamily="2" charset="2"/>
              <a:buChar char="ü"/>
            </a:pPr>
            <a:r>
              <a:rPr lang="en-ZA" dirty="0">
                <a:latin typeface="Arial" panose="020B0604020202020204" pitchFamily="34" charset="0"/>
                <a:cs typeface="Arial" panose="020B0604020202020204" pitchFamily="34" charset="0"/>
              </a:rPr>
              <a:t>Criminal Prosecution: Strict rules of evidence, particularly admissibility requirements. </a:t>
            </a:r>
          </a:p>
          <a:p>
            <a:pPr marL="285750" indent="-285750">
              <a:lnSpc>
                <a:spcPct val="200000"/>
              </a:lnSpc>
              <a:buFont typeface="Wingdings" panose="05000000000000000000" pitchFamily="2" charset="2"/>
              <a:buChar char="ü"/>
            </a:pPr>
            <a:r>
              <a:rPr lang="en-ZA" dirty="0">
                <a:latin typeface="Arial" panose="020B0604020202020204" pitchFamily="34" charset="0"/>
                <a:cs typeface="Arial" panose="020B0604020202020204" pitchFamily="34" charset="0"/>
              </a:rPr>
              <a:t>COI amasses a volume of data which includes admissible and inadmissible evidence = derivative evidence. </a:t>
            </a:r>
          </a:p>
          <a:p>
            <a:pPr marL="285750" indent="-285750">
              <a:lnSpc>
                <a:spcPct val="200000"/>
              </a:lnSpc>
              <a:buFont typeface="Wingdings" panose="05000000000000000000" pitchFamily="2" charset="2"/>
              <a:buChar char="ü"/>
            </a:pPr>
            <a:endParaRPr lang="en-ZA"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ü"/>
            </a:pPr>
            <a:endParaRPr lang="en-ZA"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15F560AF-037F-8060-79EB-343C74EB1C39}"/>
              </a:ext>
            </a:extLst>
          </p:cNvPr>
          <p:cNvSpPr>
            <a:spLocks noGrp="1"/>
          </p:cNvSpPr>
          <p:nvPr>
            <p:ph type="sldNum" sz="quarter" idx="12"/>
          </p:nvPr>
        </p:nvSpPr>
        <p:spPr/>
        <p:txBody>
          <a:bodyPr/>
          <a:lstStyle/>
          <a:p>
            <a:fld id="{2A00FD68-8DE8-A848-9955-EB7E6DA01CD6}" type="slidenum">
              <a:rPr lang="en-US" smtClean="0"/>
              <a:pPr/>
              <a:t>11</a:t>
            </a:fld>
            <a:endParaRPr lang="en-US"/>
          </a:p>
        </p:txBody>
      </p:sp>
    </p:spTree>
    <p:extLst>
      <p:ext uri="{BB962C8B-B14F-4D97-AF65-F5344CB8AC3E}">
        <p14:creationId xmlns:p14="http://schemas.microsoft.com/office/powerpoint/2010/main" val="24041230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A465CB-E8A4-99E2-04F5-C6E5C9A29FA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3002FE6-9A52-1C49-FEC2-15B4487EE33B}"/>
              </a:ext>
            </a:extLst>
          </p:cNvPr>
          <p:cNvSpPr>
            <a:spLocks noGrp="1"/>
          </p:cNvSpPr>
          <p:nvPr>
            <p:ph type="title"/>
          </p:nvPr>
        </p:nvSpPr>
        <p:spPr>
          <a:xfrm>
            <a:off x="838200" y="-26282"/>
            <a:ext cx="11255829" cy="707319"/>
          </a:xfrm>
        </p:spPr>
        <p:txBody>
          <a:bodyPr/>
          <a:lstStyle/>
          <a:p>
            <a:r>
              <a:rPr lang="en-US" sz="2400" b="1" dirty="0">
                <a:solidFill>
                  <a:prstClr val="black"/>
                </a:solidFill>
                <a:latin typeface="Arial Bold" panose="020B0704020202020204" pitchFamily="34" charset="0"/>
                <a:cs typeface="Arial Bold" panose="020B0704020202020204" pitchFamily="34" charset="0"/>
              </a:rPr>
              <a:t>ADMISSIBILITY AND CORROBORTION OF EVIDENCE</a:t>
            </a:r>
            <a:endParaRPr lang="en-US" sz="2400" dirty="0">
              <a:latin typeface="Arial Bold" panose="020B0704020202020204" pitchFamily="34" charset="0"/>
              <a:cs typeface="Arial Bold" panose="020B0704020202020204" pitchFamily="34" charset="0"/>
            </a:endParaRPr>
          </a:p>
        </p:txBody>
      </p:sp>
      <p:sp>
        <p:nvSpPr>
          <p:cNvPr id="4" name="TextBox 3">
            <a:extLst>
              <a:ext uri="{FF2B5EF4-FFF2-40B4-BE49-F238E27FC236}">
                <a16:creationId xmlns:a16="http://schemas.microsoft.com/office/drawing/2014/main" id="{A6B50D7D-4BEB-53A7-AEC3-6FB904EA2178}"/>
              </a:ext>
            </a:extLst>
          </p:cNvPr>
          <p:cNvSpPr txBox="1"/>
          <p:nvPr/>
        </p:nvSpPr>
        <p:spPr>
          <a:xfrm>
            <a:off x="291993" y="929428"/>
            <a:ext cx="11414137" cy="6647974"/>
          </a:xfrm>
          <a:prstGeom prst="rect">
            <a:avLst/>
          </a:prstGeom>
          <a:noFill/>
        </p:spPr>
        <p:txBody>
          <a:bodyPr wrap="square">
            <a:spAutoFit/>
          </a:bodyPr>
          <a:lstStyle/>
          <a:p>
            <a:pPr marL="285750" lvl="0" indent="-285750" algn="just" fontAlgn="t">
              <a:lnSpc>
                <a:spcPct val="200000"/>
              </a:lnSpc>
              <a:buFont typeface="Wingdings" panose="05000000000000000000" pitchFamily="2" charset="2"/>
              <a:buChar char="ü"/>
              <a:defRPr/>
            </a:pPr>
            <a:r>
              <a:rPr lang="en-US" sz="1600" b="1" dirty="0">
                <a:latin typeface="Arial" panose="020B0604020202020204" pitchFamily="34" charset="0"/>
                <a:cs typeface="Arial" panose="020B0604020202020204" pitchFamily="34" charset="0"/>
              </a:rPr>
              <a:t>Evidence in COI</a:t>
            </a:r>
            <a:r>
              <a:rPr lang="en-US" sz="1600" dirty="0">
                <a:latin typeface="Arial" panose="020B0604020202020204" pitchFamily="34" charset="0"/>
                <a:cs typeface="Arial" panose="020B0604020202020204" pitchFamily="34" charset="0"/>
              </a:rPr>
              <a:t>: Evidence heard by commissions may include hearsay, untested allegations, or material gathered under different procedural rules, requiring independent verification and further investigation.</a:t>
            </a:r>
            <a:r>
              <a:rPr lang="en-ZA" sz="1600" dirty="0">
                <a:latin typeface="Arial" panose="020B0604020202020204" pitchFamily="34" charset="0"/>
                <a:cs typeface="Arial" panose="020B0604020202020204" pitchFamily="34" charset="0"/>
              </a:rPr>
              <a:t> In short, the admissibility of evidence is relaxed.</a:t>
            </a:r>
          </a:p>
          <a:p>
            <a:pPr marL="285750" lvl="0" indent="-285750" algn="just" fontAlgn="t">
              <a:lnSpc>
                <a:spcPct val="200000"/>
              </a:lnSpc>
              <a:buFont typeface="Wingdings" panose="05000000000000000000" pitchFamily="2" charset="2"/>
              <a:buChar char="ü"/>
              <a:defRPr/>
            </a:pPr>
            <a:r>
              <a:rPr lang="en-ZA" sz="1600" b="1" dirty="0">
                <a:latin typeface="Arial" panose="020B0604020202020204" pitchFamily="34" charset="0"/>
                <a:cs typeface="Arial" panose="020B0604020202020204" pitchFamily="34" charset="0"/>
              </a:rPr>
              <a:t>Evidence in Prosecution</a:t>
            </a:r>
            <a:r>
              <a:rPr lang="en-ZA" sz="1600" dirty="0">
                <a:latin typeface="Arial" panose="020B0604020202020204" pitchFamily="34" charset="0"/>
                <a:cs typeface="Arial" panose="020B0604020202020204" pitchFamily="34" charset="0"/>
              </a:rPr>
              <a:t>: Successful criminal prosecution requires the independent verification of evidentiary material, the collection of admissible and reliable evidence, corroboration of witness accounts, the identification of applicable statutory and common-law offences, and the development of a legally sustainable case. Evidence must meet requirements for admissibility in terms of the CPA and fairness in terms of the Constitution. </a:t>
            </a:r>
            <a:endParaRPr lang="en-ZA" sz="1600" strike="sngStrike" dirty="0">
              <a:latin typeface="Arial" panose="020B0604020202020204" pitchFamily="34" charset="0"/>
              <a:cs typeface="Arial" panose="020B0604020202020204" pitchFamily="34" charset="0"/>
            </a:endParaRPr>
          </a:p>
          <a:p>
            <a:pPr marL="285750" indent="-285750" algn="just" fontAlgn="t">
              <a:lnSpc>
                <a:spcPct val="200000"/>
              </a:lnSpc>
              <a:buFont typeface="Wingdings" panose="05000000000000000000" pitchFamily="2" charset="2"/>
              <a:buChar char="ü"/>
              <a:defRPr/>
            </a:pPr>
            <a:r>
              <a:rPr lang="en-ZA" sz="1600" b="1" dirty="0">
                <a:latin typeface="Arial" panose="020B0604020202020204" pitchFamily="34" charset="0"/>
                <a:cs typeface="Arial" panose="020B0604020202020204" pitchFamily="34" charset="0"/>
              </a:rPr>
              <a:t>Prosecutorial Policy and Prosecution Policy Directives</a:t>
            </a:r>
            <a:r>
              <a:rPr lang="en-ZA" sz="1600" dirty="0">
                <a:latin typeface="Arial" panose="020B0604020202020204" pitchFamily="34" charset="0"/>
                <a:cs typeface="Arial" panose="020B0604020202020204" pitchFamily="34" charset="0"/>
              </a:rPr>
              <a:t>: criminal prosecution can only be instituted if there is evidence under oath or affirmation that establishes the elements of an offence that links and identifies a suspect and there is a </a:t>
            </a:r>
            <a:r>
              <a:rPr lang="en-ZA" sz="1600" i="1" dirty="0">
                <a:latin typeface="Arial" panose="020B0604020202020204" pitchFamily="34" charset="0"/>
                <a:cs typeface="Arial" panose="020B0604020202020204" pitchFamily="34" charset="0"/>
              </a:rPr>
              <a:t>reasonable prospect of a successful prosecution.</a:t>
            </a:r>
            <a:r>
              <a:rPr lang="en-ZA" sz="1600" dirty="0">
                <a:latin typeface="Arial" panose="020B0604020202020204" pitchFamily="34" charset="0"/>
                <a:cs typeface="Arial" panose="020B0604020202020204" pitchFamily="34" charset="0"/>
              </a:rPr>
              <a:t> </a:t>
            </a:r>
          </a:p>
          <a:p>
            <a:pPr marL="285750" lvl="0" indent="-285750" algn="just" fontAlgn="t">
              <a:lnSpc>
                <a:spcPct val="200000"/>
              </a:lnSpc>
              <a:buFont typeface="Wingdings" panose="05000000000000000000" pitchFamily="2" charset="2"/>
              <a:buChar char="ü"/>
              <a:defRPr/>
            </a:pPr>
            <a:r>
              <a:rPr lang="en-ZA" sz="1600" b="1" dirty="0">
                <a:latin typeface="Arial" panose="020B0604020202020204" pitchFamily="34" charset="0"/>
                <a:cs typeface="Arial" panose="020B0604020202020204" pitchFamily="34" charset="0"/>
              </a:rPr>
              <a:t>Inquisitorial vs Adversarial system</a:t>
            </a:r>
            <a:r>
              <a:rPr lang="en-ZA" sz="1600" dirty="0">
                <a:latin typeface="Arial" panose="020B0604020202020204" pitchFamily="34" charset="0"/>
                <a:cs typeface="Arial" panose="020B0604020202020204" pitchFamily="34" charset="0"/>
              </a:rPr>
              <a:t>. Role of a presiding officer in a COI versus in a criminal trial. </a:t>
            </a:r>
          </a:p>
          <a:p>
            <a:pPr marL="285750" lvl="0" indent="-285750" algn="just" fontAlgn="t">
              <a:lnSpc>
                <a:spcPct val="200000"/>
              </a:lnSpc>
              <a:buFont typeface="Wingdings" panose="05000000000000000000" pitchFamily="2" charset="2"/>
              <a:buChar char="ü"/>
              <a:defRPr/>
            </a:pPr>
            <a:r>
              <a:rPr lang="en-ZA" sz="1600" dirty="0">
                <a:latin typeface="Arial" panose="020B0604020202020204" pitchFamily="34" charset="0"/>
                <a:cs typeface="Arial" panose="020B0604020202020204" pitchFamily="34" charset="0"/>
              </a:rPr>
              <a:t>Presumption of innocence and burden of proof. Complex matters= protracted trials, Stalingrad tactics, MLA, etc. </a:t>
            </a:r>
          </a:p>
          <a:p>
            <a:pPr lvl="0" algn="just" fontAlgn="t">
              <a:lnSpc>
                <a:spcPct val="150000"/>
              </a:lnSpc>
              <a:defRPr/>
            </a:pPr>
            <a:endParaRPr lang="en-ZA" sz="1600"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80A6BF11-154F-6616-E45C-FA8DC019F01F}"/>
              </a:ext>
            </a:extLst>
          </p:cNvPr>
          <p:cNvSpPr>
            <a:spLocks noGrp="1"/>
          </p:cNvSpPr>
          <p:nvPr>
            <p:ph type="sldNum" sz="quarter" idx="12"/>
          </p:nvPr>
        </p:nvSpPr>
        <p:spPr/>
        <p:txBody>
          <a:bodyPr/>
          <a:lstStyle/>
          <a:p>
            <a:fld id="{2A00FD68-8DE8-A848-9955-EB7E6DA01CD6}" type="slidenum">
              <a:rPr lang="en-US" smtClean="0"/>
              <a:pPr/>
              <a:t>12</a:t>
            </a:fld>
            <a:endParaRPr lang="en-US"/>
          </a:p>
        </p:txBody>
      </p:sp>
    </p:spTree>
    <p:extLst>
      <p:ext uri="{BB962C8B-B14F-4D97-AF65-F5344CB8AC3E}">
        <p14:creationId xmlns:p14="http://schemas.microsoft.com/office/powerpoint/2010/main" val="3023040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9ECF6F-BEE6-B412-44DD-71841E45CB4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A4A3D55-02A6-AD93-D462-572C2AE35A87}"/>
              </a:ext>
            </a:extLst>
          </p:cNvPr>
          <p:cNvSpPr>
            <a:spLocks noGrp="1"/>
          </p:cNvSpPr>
          <p:nvPr>
            <p:ph type="title"/>
          </p:nvPr>
        </p:nvSpPr>
        <p:spPr>
          <a:xfrm>
            <a:off x="838200" y="-26282"/>
            <a:ext cx="11255829" cy="707319"/>
          </a:xfrm>
        </p:spPr>
        <p:txBody>
          <a:bodyPr/>
          <a:lstStyle/>
          <a:p>
            <a:r>
              <a:rPr lang="en-US" sz="2400" b="1" dirty="0">
                <a:solidFill>
                  <a:prstClr val="black"/>
                </a:solidFill>
                <a:latin typeface="Arial Bold" panose="020B0704020202020204" pitchFamily="34" charset="0"/>
                <a:cs typeface="Arial Bold" panose="020B0704020202020204" pitchFamily="34" charset="0"/>
              </a:rPr>
              <a:t>PUBLIC EXPECTATION VS PROSECUTORIAL REALITY</a:t>
            </a:r>
            <a:endParaRPr lang="en-US" sz="2400" dirty="0">
              <a:latin typeface="Arial Bold" panose="020B0704020202020204" pitchFamily="34" charset="0"/>
              <a:cs typeface="Arial Bold" panose="020B0704020202020204" pitchFamily="34" charset="0"/>
            </a:endParaRPr>
          </a:p>
        </p:txBody>
      </p:sp>
      <p:sp>
        <p:nvSpPr>
          <p:cNvPr id="4" name="TextBox 3">
            <a:extLst>
              <a:ext uri="{FF2B5EF4-FFF2-40B4-BE49-F238E27FC236}">
                <a16:creationId xmlns:a16="http://schemas.microsoft.com/office/drawing/2014/main" id="{3EC303DF-B26F-A4CB-BC09-53A61ACF5BEA}"/>
              </a:ext>
            </a:extLst>
          </p:cNvPr>
          <p:cNvSpPr txBox="1"/>
          <p:nvPr/>
        </p:nvSpPr>
        <p:spPr>
          <a:xfrm>
            <a:off x="303869" y="665234"/>
            <a:ext cx="11583331" cy="6273512"/>
          </a:xfrm>
          <a:prstGeom prst="rect">
            <a:avLst/>
          </a:prstGeom>
          <a:noFill/>
        </p:spPr>
        <p:txBody>
          <a:bodyPr wrap="square">
            <a:spAutoFit/>
          </a:bodyPr>
          <a:lstStyle/>
          <a:p>
            <a:pPr marL="285750" lvl="0" indent="-285750">
              <a:lnSpc>
                <a:spcPct val="150000"/>
              </a:lnSpc>
              <a:buFont typeface="Wingdings" panose="05000000000000000000" pitchFamily="2" charset="2"/>
              <a:buChar char="ü"/>
            </a:pPr>
            <a:r>
              <a:rPr lang="en-US" b="1" dirty="0">
                <a:latin typeface="Arial" panose="020B0604020202020204" pitchFamily="34" charset="0"/>
                <a:cs typeface="Arial" panose="020B0604020202020204" pitchFamily="34" charset="0"/>
              </a:rPr>
              <a:t>A major misconception by the public</a:t>
            </a:r>
            <a:r>
              <a:rPr lang="en-US" dirty="0">
                <a:latin typeface="Arial" panose="020B0604020202020204" pitchFamily="34" charset="0"/>
                <a:cs typeface="Arial" panose="020B0604020202020204" pitchFamily="34" charset="0"/>
              </a:rPr>
              <a:t>: Testimony presented in COI is a perfect blueprint for criminal prosecution.</a:t>
            </a:r>
          </a:p>
          <a:p>
            <a:pPr marL="285750" lvl="0" indent="-285750">
              <a:lnSpc>
                <a:spcPct val="150000"/>
              </a:lnSpc>
              <a:buFont typeface="Wingdings" panose="05000000000000000000" pitchFamily="2" charset="2"/>
              <a:buChar char="ü"/>
            </a:pPr>
            <a:r>
              <a:rPr lang="en-US" dirty="0">
                <a:latin typeface="Arial" panose="020B0604020202020204" pitchFamily="34" charset="0"/>
                <a:cs typeface="Arial" panose="020B0604020202020204" pitchFamily="34" charset="0"/>
              </a:rPr>
              <a:t>Public pressure for immediate arrests can conflict with the careful, time-consuming work required to build sustainable criminal cases.</a:t>
            </a:r>
          </a:p>
          <a:p>
            <a:pPr marL="285750" lvl="0" indent="-285750" algn="just">
              <a:lnSpc>
                <a:spcPct val="150000"/>
              </a:lnSpc>
              <a:buFont typeface="Wingdings" panose="05000000000000000000" pitchFamily="2" charset="2"/>
              <a:buChar char="ü"/>
              <a:defRPr/>
            </a:pPr>
            <a:r>
              <a:rPr lang="en-US" dirty="0">
                <a:latin typeface="Arial" panose="020B0604020202020204" pitchFamily="34" charset="0"/>
                <a:cs typeface="Arial" panose="020B0604020202020204" pitchFamily="34" charset="0"/>
              </a:rPr>
              <a:t>Prosecutors are bound by </a:t>
            </a:r>
            <a:r>
              <a:rPr lang="en-US" b="1" dirty="0">
                <a:latin typeface="Arial" panose="020B0604020202020204" pitchFamily="34" charset="0"/>
                <a:cs typeface="Arial" panose="020B0604020202020204" pitchFamily="34" charset="0"/>
              </a:rPr>
              <a:t>legal standards </a:t>
            </a:r>
            <a:r>
              <a:rPr lang="en-US" dirty="0">
                <a:latin typeface="Arial" panose="020B0604020202020204" pitchFamily="34" charset="0"/>
                <a:cs typeface="Arial" panose="020B0604020202020204" pitchFamily="34" charset="0"/>
              </a:rPr>
              <a:t>rather than public sentiment. The gap between public expectations and prosecutorial realities can create perceptions of inaction, even when extensive investigative work is underway.</a:t>
            </a:r>
          </a:p>
          <a:p>
            <a:pPr lvl="0" algn="just">
              <a:lnSpc>
                <a:spcPct val="150000"/>
              </a:lnSpc>
              <a:defRPr/>
            </a:pPr>
            <a:endParaRPr lang="en-US" dirty="0">
              <a:latin typeface="Arial" panose="020B0604020202020204" pitchFamily="34" charset="0"/>
              <a:cs typeface="Arial" panose="020B0604020202020204" pitchFamily="34" charset="0"/>
            </a:endParaRPr>
          </a:p>
          <a:p>
            <a:pPr marL="285750" lvl="0" indent="-285750" algn="just">
              <a:lnSpc>
                <a:spcPct val="150000"/>
              </a:lnSpc>
              <a:buFont typeface="Wingdings" panose="05000000000000000000" pitchFamily="2" charset="2"/>
              <a:buChar char="ü"/>
              <a:defRPr/>
            </a:pPr>
            <a:r>
              <a:rPr lang="en-ZA" b="1" dirty="0">
                <a:latin typeface="Arial" panose="020B0604020202020204" pitchFamily="34" charset="0"/>
                <a:cs typeface="Arial" panose="020B0604020202020204" pitchFamily="34" charset="0"/>
              </a:rPr>
              <a:t>Self-Incrimination Before Commissions of Inquiry:</a:t>
            </a:r>
            <a:r>
              <a:rPr lang="en-ZA" dirty="0">
                <a:latin typeface="Arial" panose="020B0604020202020204" pitchFamily="34" charset="0"/>
                <a:cs typeface="Arial" panose="020B0604020202020204" pitchFamily="34" charset="0"/>
              </a:rPr>
              <a:t> Although witnesses can be compelled to testify before a COI, they retain the privilege against self-incrimination. Compelled self-incriminating testimony is generally inadmissible against the witness in later criminal proceedings, except in cases of perjury or offences directly related to the commission. Therefore, law enforcement agencies must independently gather and secure admissible evidence before initiating criminal charges. Section 3 of the Commissions Act compels witnesses to fully answer questions. </a:t>
            </a:r>
          </a:p>
          <a:p>
            <a:pPr lvl="0" algn="just">
              <a:lnSpc>
                <a:spcPct val="150000"/>
              </a:lnSpc>
              <a:defRPr/>
            </a:pPr>
            <a:endParaRPr lang="en-ZA" dirty="0">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2FFCDD64-A153-B2B7-EBB3-34F5E26BA2DF}"/>
              </a:ext>
            </a:extLst>
          </p:cNvPr>
          <p:cNvSpPr>
            <a:spLocks noGrp="1"/>
          </p:cNvSpPr>
          <p:nvPr>
            <p:ph type="sldNum" sz="quarter" idx="12"/>
          </p:nvPr>
        </p:nvSpPr>
        <p:spPr/>
        <p:txBody>
          <a:bodyPr/>
          <a:lstStyle/>
          <a:p>
            <a:fld id="{2A00FD68-8DE8-A848-9955-EB7E6DA01CD6}" type="slidenum">
              <a:rPr lang="en-US" smtClean="0"/>
              <a:pPr/>
              <a:t>13</a:t>
            </a:fld>
            <a:endParaRPr lang="en-US"/>
          </a:p>
        </p:txBody>
      </p:sp>
    </p:spTree>
    <p:extLst>
      <p:ext uri="{BB962C8B-B14F-4D97-AF65-F5344CB8AC3E}">
        <p14:creationId xmlns:p14="http://schemas.microsoft.com/office/powerpoint/2010/main" val="10179539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A5A33-B4E5-FBDF-6223-6D03C4AC04D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54B41A8-7CE4-57B2-096C-C03C54731BC3}"/>
              </a:ext>
            </a:extLst>
          </p:cNvPr>
          <p:cNvSpPr>
            <a:spLocks noGrp="1"/>
          </p:cNvSpPr>
          <p:nvPr>
            <p:ph type="title"/>
          </p:nvPr>
        </p:nvSpPr>
        <p:spPr>
          <a:xfrm>
            <a:off x="838200" y="-26282"/>
            <a:ext cx="11255829" cy="707319"/>
          </a:xfrm>
        </p:spPr>
        <p:txBody>
          <a:bodyPr/>
          <a:lstStyle/>
          <a:p>
            <a:r>
              <a:rPr lang="en-US" sz="2400" b="1" dirty="0">
                <a:solidFill>
                  <a:prstClr val="black"/>
                </a:solidFill>
                <a:latin typeface="Arial Bold" panose="020B0704020202020204" pitchFamily="34" charset="0"/>
                <a:cs typeface="Arial Bold" panose="020B0704020202020204" pitchFamily="34" charset="0"/>
              </a:rPr>
              <a:t>PUBLIC EXPECTATION VS PROSECUTORIAL REALITY (</a:t>
            </a:r>
            <a:r>
              <a:rPr lang="en-US" sz="2400" b="1" dirty="0" err="1">
                <a:solidFill>
                  <a:prstClr val="black"/>
                </a:solidFill>
                <a:latin typeface="Arial Bold" panose="020B0704020202020204" pitchFamily="34" charset="0"/>
                <a:cs typeface="Arial Bold" panose="020B0704020202020204" pitchFamily="34" charset="0"/>
              </a:rPr>
              <a:t>cont</a:t>
            </a:r>
            <a:r>
              <a:rPr lang="en-US" sz="2400" b="1" dirty="0">
                <a:solidFill>
                  <a:prstClr val="black"/>
                </a:solidFill>
                <a:latin typeface="Arial Bold" panose="020B0704020202020204" pitchFamily="34" charset="0"/>
                <a:cs typeface="Arial Bold" panose="020B0704020202020204" pitchFamily="34" charset="0"/>
              </a:rPr>
              <a:t>…)</a:t>
            </a:r>
            <a:endParaRPr lang="en-US" sz="2400" dirty="0">
              <a:latin typeface="Arial Bold" panose="020B0704020202020204" pitchFamily="34" charset="0"/>
              <a:cs typeface="Arial Bold" panose="020B0704020202020204" pitchFamily="34" charset="0"/>
            </a:endParaRPr>
          </a:p>
        </p:txBody>
      </p:sp>
      <p:sp>
        <p:nvSpPr>
          <p:cNvPr id="4" name="TextBox 3">
            <a:extLst>
              <a:ext uri="{FF2B5EF4-FFF2-40B4-BE49-F238E27FC236}">
                <a16:creationId xmlns:a16="http://schemas.microsoft.com/office/drawing/2014/main" id="{C970F1FC-7A42-6B94-2D60-7DC489FEAF41}"/>
              </a:ext>
            </a:extLst>
          </p:cNvPr>
          <p:cNvSpPr txBox="1"/>
          <p:nvPr/>
        </p:nvSpPr>
        <p:spPr>
          <a:xfrm>
            <a:off x="303869" y="818983"/>
            <a:ext cx="11337525" cy="2118529"/>
          </a:xfrm>
          <a:prstGeom prst="rect">
            <a:avLst/>
          </a:prstGeom>
          <a:noFill/>
        </p:spPr>
        <p:txBody>
          <a:bodyPr wrap="square">
            <a:spAutoFit/>
          </a:bodyPr>
          <a:lstStyle/>
          <a:p>
            <a:pPr marL="285750" lvl="0" indent="-285750" algn="just">
              <a:lnSpc>
                <a:spcPct val="150000"/>
              </a:lnSpc>
              <a:buFont typeface="Wingdings" panose="05000000000000000000" pitchFamily="2" charset="2"/>
              <a:buChar char="ü"/>
              <a:defRPr/>
            </a:pPr>
            <a:r>
              <a:rPr lang="en-ZA" b="1" dirty="0">
                <a:latin typeface="Arial" panose="020B0604020202020204" pitchFamily="34" charset="0"/>
                <a:cs typeface="Arial" panose="020B0604020202020204" pitchFamily="34" charset="0"/>
              </a:rPr>
              <a:t>Self-Incrimination Before a Court: </a:t>
            </a:r>
            <a:r>
              <a:rPr lang="en-US" dirty="0">
                <a:latin typeface="Arial" panose="020B0604020202020204" pitchFamily="34" charset="0"/>
                <a:cs typeface="Arial" panose="020B0604020202020204" pitchFamily="34" charset="0"/>
              </a:rPr>
              <a:t> </a:t>
            </a:r>
            <a:r>
              <a:rPr lang="en-ZA" dirty="0">
                <a:latin typeface="Arial" panose="020B0604020202020204" pitchFamily="34" charset="0"/>
                <a:cs typeface="Arial" panose="020B0604020202020204" pitchFamily="34" charset="0"/>
              </a:rPr>
              <a:t>An accused person cannot be compelled to testify. The right to remain silent is constitutionally protected- section 35 Bill of Rights and Fair Trial rights.  Section 217 (Confessions)– 219A (Confessions of co-accused) Criminal Procedure Act. </a:t>
            </a:r>
          </a:p>
          <a:p>
            <a:pPr marL="285750" lvl="0" indent="-285750" algn="just">
              <a:lnSpc>
                <a:spcPct val="150000"/>
              </a:lnSpc>
              <a:buFont typeface="Wingdings" panose="05000000000000000000" pitchFamily="2" charset="2"/>
              <a:buChar char="ü"/>
              <a:defRPr/>
            </a:pPr>
            <a:endParaRPr lang="en-ZA" dirty="0">
              <a:latin typeface="Arial" panose="020B0604020202020204" pitchFamily="34" charset="0"/>
              <a:cs typeface="Arial" panose="020B0604020202020204" pitchFamily="34" charset="0"/>
            </a:endParaRPr>
          </a:p>
          <a:p>
            <a:pPr marL="285750" lvl="0" indent="-285750" algn="just">
              <a:lnSpc>
                <a:spcPct val="150000"/>
              </a:lnSpc>
              <a:buFont typeface="Wingdings" panose="05000000000000000000" pitchFamily="2" charset="2"/>
              <a:buChar char="ü"/>
              <a:defRPr/>
            </a:pPr>
            <a:endParaRPr lang="en-ZA" dirty="0">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AB7C4BD5-4BD2-9A51-3966-B09724F868DE}"/>
              </a:ext>
            </a:extLst>
          </p:cNvPr>
          <p:cNvSpPr>
            <a:spLocks noGrp="1"/>
          </p:cNvSpPr>
          <p:nvPr>
            <p:ph type="sldNum" sz="quarter" idx="12"/>
          </p:nvPr>
        </p:nvSpPr>
        <p:spPr/>
        <p:txBody>
          <a:bodyPr/>
          <a:lstStyle/>
          <a:p>
            <a:fld id="{2A00FD68-8DE8-A848-9955-EB7E6DA01CD6}" type="slidenum">
              <a:rPr lang="en-US" smtClean="0"/>
              <a:pPr/>
              <a:t>14</a:t>
            </a:fld>
            <a:endParaRPr lang="en-US"/>
          </a:p>
        </p:txBody>
      </p:sp>
    </p:spTree>
    <p:extLst>
      <p:ext uri="{BB962C8B-B14F-4D97-AF65-F5344CB8AC3E}">
        <p14:creationId xmlns:p14="http://schemas.microsoft.com/office/powerpoint/2010/main" val="1498676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F30EA-AC70-4BFC-5CA2-0E0A04D09E4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D6F0DBE-3168-C954-5C53-A1D61986307B}"/>
              </a:ext>
            </a:extLst>
          </p:cNvPr>
          <p:cNvSpPr>
            <a:spLocks noGrp="1"/>
          </p:cNvSpPr>
          <p:nvPr>
            <p:ph type="title"/>
          </p:nvPr>
        </p:nvSpPr>
        <p:spPr>
          <a:xfrm>
            <a:off x="838200" y="-26282"/>
            <a:ext cx="11255829" cy="932998"/>
          </a:xfrm>
        </p:spPr>
        <p:txBody>
          <a:bodyPr/>
          <a:lstStyle/>
          <a:p>
            <a:r>
              <a:rPr lang="en-US" sz="2400" b="1" dirty="0"/>
              <a:t>IMPORTANCE OF COMMISSIONS OF INQUIRIES</a:t>
            </a:r>
            <a:br>
              <a:rPr lang="en-US" sz="2400" dirty="0"/>
            </a:br>
            <a:endParaRPr lang="en-US" sz="2400" dirty="0">
              <a:latin typeface="Arial Bold" panose="020B0704020202020204" pitchFamily="34" charset="0"/>
              <a:cs typeface="Arial Bold" panose="020B0704020202020204" pitchFamily="34" charset="0"/>
            </a:endParaRPr>
          </a:p>
        </p:txBody>
      </p:sp>
      <p:sp>
        <p:nvSpPr>
          <p:cNvPr id="4" name="TextBox 3">
            <a:extLst>
              <a:ext uri="{FF2B5EF4-FFF2-40B4-BE49-F238E27FC236}">
                <a16:creationId xmlns:a16="http://schemas.microsoft.com/office/drawing/2014/main" id="{72FE0428-DA7F-5E0C-504E-C803972ACDF9}"/>
              </a:ext>
            </a:extLst>
          </p:cNvPr>
          <p:cNvSpPr txBox="1"/>
          <p:nvPr/>
        </p:nvSpPr>
        <p:spPr>
          <a:xfrm>
            <a:off x="284309" y="734404"/>
            <a:ext cx="11421821" cy="3970318"/>
          </a:xfrm>
          <a:prstGeom prst="rect">
            <a:avLst/>
          </a:prstGeom>
          <a:noFill/>
        </p:spPr>
        <p:txBody>
          <a:bodyPr wrap="square">
            <a:spAutoFit/>
          </a:bodyPr>
          <a:lstStyle/>
          <a:p>
            <a:pPr marL="285750" lvl="0" indent="-285750" fontAlgn="t">
              <a:lnSpc>
                <a:spcPct val="200000"/>
              </a:lnSpc>
              <a:buFont typeface="Wingdings" panose="05000000000000000000" pitchFamily="2" charset="2"/>
              <a:buChar char="ü"/>
              <a:defRPr/>
            </a:pPr>
            <a:r>
              <a:rPr lang="en-US" dirty="0">
                <a:latin typeface="Arial" panose="020B0604020202020204" pitchFamily="34" charset="0"/>
                <a:cs typeface="Arial" panose="020B0604020202020204" pitchFamily="34" charset="0"/>
              </a:rPr>
              <a:t>An important tool for the government </a:t>
            </a:r>
          </a:p>
          <a:p>
            <a:pPr marL="285750" lvl="0" indent="-285750" fontAlgn="t">
              <a:lnSpc>
                <a:spcPct val="200000"/>
              </a:lnSpc>
              <a:buFont typeface="Wingdings" panose="05000000000000000000" pitchFamily="2" charset="2"/>
              <a:buChar char="ü"/>
              <a:defRPr/>
            </a:pPr>
            <a:r>
              <a:rPr lang="en-US" dirty="0">
                <a:latin typeface="Arial" panose="020B0604020202020204" pitchFamily="34" charset="0"/>
                <a:cs typeface="Arial" panose="020B0604020202020204" pitchFamily="34" charset="0"/>
              </a:rPr>
              <a:t>May assist the government in formulating policy</a:t>
            </a:r>
          </a:p>
          <a:p>
            <a:pPr marL="285750" lvl="0" indent="-285750" fontAlgn="t">
              <a:lnSpc>
                <a:spcPct val="200000"/>
              </a:lnSpc>
              <a:buFont typeface="Wingdings" panose="05000000000000000000" pitchFamily="2" charset="2"/>
              <a:buChar char="ü"/>
              <a:defRPr/>
            </a:pPr>
            <a:r>
              <a:rPr lang="en-US" dirty="0">
                <a:latin typeface="Arial" panose="020B0604020202020204" pitchFamily="34" charset="0"/>
                <a:cs typeface="Arial" panose="020B0604020202020204" pitchFamily="34" charset="0"/>
              </a:rPr>
              <a:t>Allows the public to participate in the decision-making process that affects their lives</a:t>
            </a:r>
          </a:p>
          <a:p>
            <a:pPr marL="285750" lvl="0" indent="-285750" fontAlgn="t">
              <a:lnSpc>
                <a:spcPct val="200000"/>
              </a:lnSpc>
              <a:buFont typeface="Wingdings" panose="05000000000000000000" pitchFamily="2" charset="2"/>
              <a:buChar char="ü"/>
              <a:defRPr/>
            </a:pPr>
            <a:r>
              <a:rPr lang="en-US" dirty="0">
                <a:latin typeface="Arial" panose="020B0604020202020204" pitchFamily="34" charset="0"/>
                <a:cs typeface="Arial" panose="020B0604020202020204" pitchFamily="34" charset="0"/>
              </a:rPr>
              <a:t>Serves as an important public function by addressing matters of public interest in public</a:t>
            </a:r>
          </a:p>
          <a:p>
            <a:pPr marL="285750" lvl="0" indent="-285750" fontAlgn="t">
              <a:lnSpc>
                <a:spcPct val="200000"/>
              </a:lnSpc>
              <a:buFont typeface="Wingdings" panose="05000000000000000000" pitchFamily="2" charset="2"/>
              <a:buChar char="ü"/>
              <a:defRPr/>
            </a:pPr>
            <a:r>
              <a:rPr lang="en-US" dirty="0">
                <a:latin typeface="Arial" panose="020B0604020202020204" pitchFamily="34" charset="0"/>
                <a:cs typeface="Arial" panose="020B0604020202020204" pitchFamily="34" charset="0"/>
              </a:rPr>
              <a:t>Other times, a criminal pronouncement of guilt might not be sufficient</a:t>
            </a:r>
          </a:p>
          <a:p>
            <a:pPr marL="285750" lvl="0" indent="-285750" fontAlgn="t">
              <a:lnSpc>
                <a:spcPct val="200000"/>
              </a:lnSpc>
              <a:buFont typeface="Wingdings" panose="05000000000000000000" pitchFamily="2" charset="2"/>
              <a:buChar char="ü"/>
              <a:defRPr/>
            </a:pPr>
            <a:endParaRPr lang="en-US" dirty="0">
              <a:latin typeface="Arial" panose="020B0604020202020204" pitchFamily="34" charset="0"/>
              <a:cs typeface="Arial" panose="020B0604020202020204" pitchFamily="34" charset="0"/>
            </a:endParaRPr>
          </a:p>
          <a:p>
            <a:pPr lvl="0">
              <a:defRPr/>
            </a:pPr>
            <a:endParaRPr lang="en-US" dirty="0"/>
          </a:p>
          <a:p>
            <a:pPr lvl="0">
              <a:defRPr/>
            </a:pPr>
            <a:endParaRPr lang="en-ZA" dirty="0"/>
          </a:p>
        </p:txBody>
      </p:sp>
      <p:sp>
        <p:nvSpPr>
          <p:cNvPr id="2" name="Slide Number Placeholder 1">
            <a:extLst>
              <a:ext uri="{FF2B5EF4-FFF2-40B4-BE49-F238E27FC236}">
                <a16:creationId xmlns:a16="http://schemas.microsoft.com/office/drawing/2014/main" id="{8B360DD7-6380-BDAB-236A-2BBEF62F4818}"/>
              </a:ext>
            </a:extLst>
          </p:cNvPr>
          <p:cNvSpPr>
            <a:spLocks noGrp="1"/>
          </p:cNvSpPr>
          <p:nvPr>
            <p:ph type="sldNum" sz="quarter" idx="12"/>
          </p:nvPr>
        </p:nvSpPr>
        <p:spPr/>
        <p:txBody>
          <a:bodyPr/>
          <a:lstStyle/>
          <a:p>
            <a:fld id="{2A00FD68-8DE8-A848-9955-EB7E6DA01CD6}" type="slidenum">
              <a:rPr lang="en-US" smtClean="0"/>
              <a:pPr/>
              <a:t>15</a:t>
            </a:fld>
            <a:endParaRPr lang="en-US"/>
          </a:p>
        </p:txBody>
      </p:sp>
    </p:spTree>
    <p:extLst>
      <p:ext uri="{BB962C8B-B14F-4D97-AF65-F5344CB8AC3E}">
        <p14:creationId xmlns:p14="http://schemas.microsoft.com/office/powerpoint/2010/main" val="9405780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66A41B-A72F-6947-B534-B23AB5D57B7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C322057-8CF9-6664-E301-D275CF26C967}"/>
              </a:ext>
            </a:extLst>
          </p:cNvPr>
          <p:cNvSpPr>
            <a:spLocks noGrp="1"/>
          </p:cNvSpPr>
          <p:nvPr>
            <p:ph type="ctrTitle"/>
          </p:nvPr>
        </p:nvSpPr>
        <p:spPr/>
        <p:txBody>
          <a:bodyPr/>
          <a:lstStyle/>
          <a:p>
            <a:r>
              <a:rPr lang="en-US" sz="2400" dirty="0">
                <a:latin typeface="Arial Bold" panose="020B0704020202020204" pitchFamily="34" charset="0"/>
                <a:cs typeface="Arial Bold" panose="020B0704020202020204" pitchFamily="34" charset="0"/>
              </a:rPr>
              <a:t>QUESTIONS</a:t>
            </a:r>
          </a:p>
        </p:txBody>
      </p:sp>
    </p:spTree>
    <p:extLst>
      <p:ext uri="{BB962C8B-B14F-4D97-AF65-F5344CB8AC3E}">
        <p14:creationId xmlns:p14="http://schemas.microsoft.com/office/powerpoint/2010/main" val="19780887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2330401"/>
      </p:ext>
    </p:extLst>
  </p:cSld>
  <p:clrMapOvr>
    <a:masterClrMapping/>
  </p:clrMapOvr>
</p:sld>
</file>

<file path=ppt/theme/theme1.xml><?xml version="1.0" encoding="utf-8"?>
<a:theme xmlns:a="http://schemas.openxmlformats.org/drawingml/2006/main" name="COVER SLIDE 1">
  <a:themeElements>
    <a:clrScheme name="NPA colours 1">
      <a:dk1>
        <a:srgbClr val="000000"/>
      </a:dk1>
      <a:lt1>
        <a:srgbClr val="FFFFFF"/>
      </a:lt1>
      <a:dk2>
        <a:srgbClr val="44546A"/>
      </a:dk2>
      <a:lt2>
        <a:srgbClr val="E7E6E6"/>
      </a:lt2>
      <a:accent1>
        <a:srgbClr val="FEC210"/>
      </a:accent1>
      <a:accent2>
        <a:srgbClr val="F47831"/>
      </a:accent2>
      <a:accent3>
        <a:srgbClr val="E9E210"/>
      </a:accent3>
      <a:accent4>
        <a:srgbClr val="C4CED4"/>
      </a:accent4>
      <a:accent5>
        <a:srgbClr val="C8992C"/>
      </a:accent5>
      <a:accent6>
        <a:srgbClr val="545356"/>
      </a:accent6>
      <a:hlink>
        <a:srgbClr val="F47831"/>
      </a:hlink>
      <a:folHlink>
        <a:srgbClr val="C8992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EPARATION SLIDE 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ONTINUATION SLID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CLOSING SLIDE">
  <a:themeElements>
    <a:clrScheme name="NPA colours 1">
      <a:dk1>
        <a:srgbClr val="000000"/>
      </a:dk1>
      <a:lt1>
        <a:srgbClr val="FFFFFF"/>
      </a:lt1>
      <a:dk2>
        <a:srgbClr val="44546A"/>
      </a:dk2>
      <a:lt2>
        <a:srgbClr val="E7E6E6"/>
      </a:lt2>
      <a:accent1>
        <a:srgbClr val="FEC210"/>
      </a:accent1>
      <a:accent2>
        <a:srgbClr val="F47831"/>
      </a:accent2>
      <a:accent3>
        <a:srgbClr val="E9E210"/>
      </a:accent3>
      <a:accent4>
        <a:srgbClr val="C4CED4"/>
      </a:accent4>
      <a:accent5>
        <a:srgbClr val="C8992C"/>
      </a:accent5>
      <a:accent6>
        <a:srgbClr val="545356"/>
      </a:accent6>
      <a:hlink>
        <a:srgbClr val="F47831"/>
      </a:hlink>
      <a:folHlink>
        <a:srgbClr val="C8992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C17BBF087B0584E816AB3D349B72F74" ma:contentTypeVersion="15" ma:contentTypeDescription="Create a new document." ma:contentTypeScope="" ma:versionID="2ed2c907b68cbb6a6237dc0d152cce96">
  <xsd:schema xmlns:xsd="http://www.w3.org/2001/XMLSchema" xmlns:xs="http://www.w3.org/2001/XMLSchema" xmlns:p="http://schemas.microsoft.com/office/2006/metadata/properties" xmlns:ns3="33534075-7c62-4e79-80ba-3480c9c99ab6" xmlns:ns4="b2d9c749-77d4-48a4-9d68-d72255109b1b" targetNamespace="http://schemas.microsoft.com/office/2006/metadata/properties" ma:root="true" ma:fieldsID="f8ed239f804042b9f9644e928b71c550" ns3:_="" ns4:_="">
    <xsd:import namespace="33534075-7c62-4e79-80ba-3480c9c99ab6"/>
    <xsd:import namespace="b2d9c749-77d4-48a4-9d68-d72255109b1b"/>
    <xsd:element name="properties">
      <xsd:complexType>
        <xsd:sequence>
          <xsd:element name="documentManagement">
            <xsd:complexType>
              <xsd:all>
                <xsd:element ref="ns3:MediaServiceMetadata" minOccurs="0"/>
                <xsd:element ref="ns3:MediaServiceFastMetadata" minOccurs="0"/>
                <xsd:element ref="ns3:MediaServiceObjectDetectorVersions" minOccurs="0"/>
                <xsd:element ref="ns3:MediaServiceSearchProperties" minOccurs="0"/>
                <xsd:element ref="ns3:_activity" minOccurs="0"/>
                <xsd:element ref="ns4:SharedWithUsers" minOccurs="0"/>
                <xsd:element ref="ns4:SharedWithDetails" minOccurs="0"/>
                <xsd:element ref="ns4:SharingHintHash" minOccurs="0"/>
                <xsd:element ref="ns3:MediaServiceGenerationTime" minOccurs="0"/>
                <xsd:element ref="ns3:MediaServiceEventHashCode" minOccurs="0"/>
                <xsd:element ref="ns3:MediaServiceDateTaken" minOccurs="0"/>
                <xsd:element ref="ns3:MediaServiceSystemTags" minOccurs="0"/>
                <xsd:element ref="ns3:MediaLengthInSeconds" minOccurs="0"/>
                <xsd:element ref="ns3:MediaServiceOCR"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534075-7c62-4e79-80ba-3480c9c99ab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_activity" ma:index="12" nillable="true" ma:displayName="_activity" ma:hidden="true" ma:internalName="_activity">
      <xsd:simpleType>
        <xsd:restriction base="dms:Note"/>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SystemTags" ma:index="19" nillable="true" ma:displayName="MediaServiceSystemTags" ma:hidden="true" ma:internalName="MediaServiceSystemTags" ma:readOnly="true">
      <xsd:simpleType>
        <xsd:restriction base="dms:Note"/>
      </xsd:simpleType>
    </xsd:element>
    <xsd:element name="MediaLengthInSeconds" ma:index="20" nillable="true" ma:displayName="MediaLengthInSeconds" ma:hidden="true" ma:internalName="MediaLengthInSeconds" ma:readOnly="true">
      <xsd:simpleType>
        <xsd:restriction base="dms:Unknown"/>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2d9c749-77d4-48a4-9d68-d72255109b1b"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SharingHintHash" ma:index="15"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33534075-7c62-4e79-80ba-3480c9c99ab6" xsi:nil="true"/>
  </documentManagement>
</p:properties>
</file>

<file path=customXml/itemProps1.xml><?xml version="1.0" encoding="utf-8"?>
<ds:datastoreItem xmlns:ds="http://schemas.openxmlformats.org/officeDocument/2006/customXml" ds:itemID="{A2664575-786C-43A8-9426-B1D30884B1A0}">
  <ds:schemaRefs>
    <ds:schemaRef ds:uri="http://schemas.microsoft.com/sharepoint/v3/contenttype/forms"/>
  </ds:schemaRefs>
</ds:datastoreItem>
</file>

<file path=customXml/itemProps2.xml><?xml version="1.0" encoding="utf-8"?>
<ds:datastoreItem xmlns:ds="http://schemas.openxmlformats.org/officeDocument/2006/customXml" ds:itemID="{9A1AECD2-FE7E-4248-88CD-3C0DD15B617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534075-7c62-4e79-80ba-3480c9c99ab6"/>
    <ds:schemaRef ds:uri="b2d9c749-77d4-48a4-9d68-d72255109b1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B0A8542-0C18-4209-A7D5-97EC48A2EB05}">
  <ds:schemaRefs>
    <ds:schemaRef ds:uri="http://www.w3.org/XML/1998/namespace"/>
    <ds:schemaRef ds:uri="http://purl.org/dc/dcmitype/"/>
    <ds:schemaRef ds:uri="http://schemas.microsoft.com/office/2006/documentManagement/types"/>
    <ds:schemaRef ds:uri="33534075-7c62-4e79-80ba-3480c9c99ab6"/>
    <ds:schemaRef ds:uri="http://schemas.microsoft.com/office/infopath/2007/PartnerControls"/>
    <ds:schemaRef ds:uri="http://schemas.microsoft.com/office/2006/metadata/properties"/>
    <ds:schemaRef ds:uri="http://purl.org/dc/elements/1.1/"/>
    <ds:schemaRef ds:uri="http://schemas.openxmlformats.org/package/2006/metadata/core-properties"/>
    <ds:schemaRef ds:uri="b2d9c749-77d4-48a4-9d68-d72255109b1b"/>
    <ds:schemaRef ds:uri="http://purl.org/dc/terms/"/>
  </ds:schemaRefs>
</ds:datastoreItem>
</file>

<file path=docProps/app.xml><?xml version="1.0" encoding="utf-8"?>
<Properties xmlns="http://schemas.openxmlformats.org/officeDocument/2006/extended-properties" xmlns:vt="http://schemas.openxmlformats.org/officeDocument/2006/docPropsVTypes">
  <Template>NPA PPT theme</Template>
  <TotalTime>8329</TotalTime>
  <Words>1921</Words>
  <Application>Microsoft Office PowerPoint</Application>
  <PresentationFormat>Widescreen</PresentationFormat>
  <Paragraphs>133</Paragraphs>
  <Slides>17</Slides>
  <Notes>0</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17</vt:i4>
      </vt:variant>
    </vt:vector>
  </HeadingPairs>
  <TitlesOfParts>
    <vt:vector size="28" baseType="lpstr">
      <vt:lpstr>Aptos</vt:lpstr>
      <vt:lpstr>Arial</vt:lpstr>
      <vt:lpstr>Arial Black</vt:lpstr>
      <vt:lpstr>Arial Bold</vt:lpstr>
      <vt:lpstr>Calibri</vt:lpstr>
      <vt:lpstr>System Font Regular</vt:lpstr>
      <vt:lpstr>Wingdings</vt:lpstr>
      <vt:lpstr>COVER SLIDE 1</vt:lpstr>
      <vt:lpstr>SEPARATION SLIDE 1</vt:lpstr>
      <vt:lpstr>CONTINUATION SLIDES</vt:lpstr>
      <vt:lpstr>CLOSING SLIDE</vt:lpstr>
      <vt:lpstr>THE GAP BETWEEN FINDING AND CHARGING</vt:lpstr>
      <vt:lpstr>OPENING REMARKS</vt:lpstr>
      <vt:lpstr>A SAMPLE OF SOME COMMISSIONS OF INQUIRIES</vt:lpstr>
      <vt:lpstr>COMPARING VARIOUS COMMISSIONS OF ENQUIRIES</vt:lpstr>
      <vt:lpstr>COMPARING VARIOUS COMMISSIONS OF ENQUIRIES</vt:lpstr>
      <vt:lpstr>COMPARING VARIOUS COMMISSIONS OF ENQUIRIES</vt:lpstr>
      <vt:lpstr>COMPARING VARIOUS COMMISSIONS OF ENQUIRIES</vt:lpstr>
      <vt:lpstr>COMPARING VARIOUS COMMISSIONS OF ENQUIRIES</vt:lpstr>
      <vt:lpstr>COMMISSIONS OF INQUIRY</vt:lpstr>
      <vt:lpstr>COMMISSION OF INQUIRY (COI)</vt:lpstr>
      <vt:lpstr>GAP BETWEEN INQUIRY AND PROSECUTION</vt:lpstr>
      <vt:lpstr>ADMISSIBILITY AND CORROBORTION OF EVIDENCE</vt:lpstr>
      <vt:lpstr>PUBLIC EXPECTATION VS PROSECUTORIAL REALITY</vt:lpstr>
      <vt:lpstr>PUBLIC EXPECTATION VS PROSECUTORIAL REALITY (cont…)</vt:lpstr>
      <vt:lpstr>IMPORTANCE OF COMMISSIONS OF INQUIRIES </vt:lpstr>
      <vt:lpstr>QUESTIONS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Nthabisen Serumula</dc:creator>
  <cp:lastModifiedBy>Nkebe Kanyane</cp:lastModifiedBy>
  <cp:revision>1706</cp:revision>
  <cp:lastPrinted>2026-07-15T16:39:02Z</cp:lastPrinted>
  <dcterms:created xsi:type="dcterms:W3CDTF">2022-02-09T13:05:08Z</dcterms:created>
  <dcterms:modified xsi:type="dcterms:W3CDTF">2026-07-15T16:52:09Z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0x0101002C17BBF087B0584E816AB3D349B72F74</vt:lpwstr>
  </property>
</Properties>
</file>