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466" r:id="rId2"/>
    <p:sldId id="469" r:id="rId3"/>
    <p:sldId id="476" r:id="rId4"/>
    <p:sldId id="261" r:id="rId5"/>
    <p:sldId id="258" r:id="rId6"/>
    <p:sldId id="260" r:id="rId7"/>
    <p:sldId id="272" r:id="rId8"/>
    <p:sldId id="467" r:id="rId9"/>
    <p:sldId id="263" r:id="rId10"/>
    <p:sldId id="264" r:id="rId11"/>
    <p:sldId id="473" r:id="rId12"/>
    <p:sldId id="474" r:id="rId13"/>
    <p:sldId id="324" r:id="rId14"/>
    <p:sldId id="276" r:id="rId15"/>
    <p:sldId id="456" r:id="rId16"/>
    <p:sldId id="303" r:id="rId17"/>
    <p:sldId id="460" r:id="rId18"/>
    <p:sldId id="277" r:id="rId19"/>
    <p:sldId id="475" r:id="rId20"/>
    <p:sldId id="284" r:id="rId21"/>
    <p:sldId id="270" r:id="rId22"/>
    <p:sldId id="468" r:id="rId23"/>
    <p:sldId id="472" r:id="rId24"/>
  </p:sldIdLst>
  <p:sldSz cx="12192000" cy="6858000"/>
  <p:notesSz cx="6797675" cy="9929813"/>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7F0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B1A791-BB85-48B6-ABDF-CB56B302DF7A}" v="38" dt="2026-07-17T07:36:26.7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72506" autoAdjust="0"/>
  </p:normalViewPr>
  <p:slideViewPr>
    <p:cSldViewPr snapToGrid="0" showGuides="1">
      <p:cViewPr varScale="1">
        <p:scale>
          <a:sx n="53" d="100"/>
          <a:sy n="53" d="100"/>
        </p:scale>
        <p:origin x="1100" y="52"/>
      </p:cViewPr>
      <p:guideLst>
        <p:guide orient="horz" pos="2160"/>
        <p:guide pos="3840"/>
      </p:guideLst>
    </p:cSldViewPr>
  </p:slideViewPr>
  <p:notesTextViewPr>
    <p:cViewPr>
      <p:scale>
        <a:sx n="3" d="2"/>
        <a:sy n="3" d="2"/>
      </p:scale>
      <p:origin x="0" y="0"/>
    </p:cViewPr>
  </p:notesTextViewPr>
  <p:notesViewPr>
    <p:cSldViewPr snapToGrid="0" showGuides="1">
      <p:cViewPr varScale="1">
        <p:scale>
          <a:sx n="77" d="100"/>
          <a:sy n="77" d="100"/>
        </p:scale>
        <p:origin x="4002"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Gilmour" userId="ff37602a-70e2-4cdf-a981-846965b34109" providerId="ADAL" clId="{C5F64DF9-1AB1-45B9-811C-D0AAAB94204A}"/>
    <pc:docChg chg="custSel addSld delSld modSld sldOrd">
      <pc:chgData name="Paul Gilmour" userId="ff37602a-70e2-4cdf-a981-846965b34109" providerId="ADAL" clId="{C5F64DF9-1AB1-45B9-811C-D0AAAB94204A}" dt="2026-07-17T07:36:35.813" v="751" actId="1076"/>
      <pc:docMkLst>
        <pc:docMk/>
      </pc:docMkLst>
      <pc:sldChg chg="modSp mod">
        <pc:chgData name="Paul Gilmour" userId="ff37602a-70e2-4cdf-a981-846965b34109" providerId="ADAL" clId="{C5F64DF9-1AB1-45B9-811C-D0AAAB94204A}" dt="2026-07-16T12:50:47.973" v="47" actId="5793"/>
        <pc:sldMkLst>
          <pc:docMk/>
          <pc:sldMk cId="1055895159" sldId="258"/>
        </pc:sldMkLst>
        <pc:spChg chg="mod">
          <ac:chgData name="Paul Gilmour" userId="ff37602a-70e2-4cdf-a981-846965b34109" providerId="ADAL" clId="{C5F64DF9-1AB1-45B9-811C-D0AAAB94204A}" dt="2026-07-16T12:50:47.973" v="47" actId="5793"/>
          <ac:spMkLst>
            <pc:docMk/>
            <pc:sldMk cId="1055895159" sldId="258"/>
            <ac:spMk id="139" creationId="{00000000-0000-0000-0000-000000000000}"/>
          </ac:spMkLst>
        </pc:spChg>
      </pc:sldChg>
      <pc:sldChg chg="del">
        <pc:chgData name="Paul Gilmour" userId="ff37602a-70e2-4cdf-a981-846965b34109" providerId="ADAL" clId="{C5F64DF9-1AB1-45B9-811C-D0AAAB94204A}" dt="2026-07-16T12:36:48.255" v="2" actId="2696"/>
        <pc:sldMkLst>
          <pc:docMk/>
          <pc:sldMk cId="4029275225" sldId="259"/>
        </pc:sldMkLst>
      </pc:sldChg>
      <pc:sldChg chg="modSp mod">
        <pc:chgData name="Paul Gilmour" userId="ff37602a-70e2-4cdf-a981-846965b34109" providerId="ADAL" clId="{C5F64DF9-1AB1-45B9-811C-D0AAAB94204A}" dt="2026-07-16T12:51:09.372" v="49" actId="20577"/>
        <pc:sldMkLst>
          <pc:docMk/>
          <pc:sldMk cId="2673745400" sldId="260"/>
        </pc:sldMkLst>
        <pc:spChg chg="mod">
          <ac:chgData name="Paul Gilmour" userId="ff37602a-70e2-4cdf-a981-846965b34109" providerId="ADAL" clId="{C5F64DF9-1AB1-45B9-811C-D0AAAB94204A}" dt="2026-07-16T12:51:09.372" v="49" actId="20577"/>
          <ac:spMkLst>
            <pc:docMk/>
            <pc:sldMk cId="2673745400" sldId="260"/>
            <ac:spMk id="160" creationId="{00000000-0000-0000-0000-000000000000}"/>
          </ac:spMkLst>
        </pc:spChg>
      </pc:sldChg>
      <pc:sldChg chg="addSp modSp mod">
        <pc:chgData name="Paul Gilmour" userId="ff37602a-70e2-4cdf-a981-846965b34109" providerId="ADAL" clId="{C5F64DF9-1AB1-45B9-811C-D0AAAB94204A}" dt="2026-07-16T13:20:32.717" v="646" actId="14100"/>
        <pc:sldMkLst>
          <pc:docMk/>
          <pc:sldMk cId="173773862" sldId="261"/>
        </pc:sldMkLst>
        <pc:spChg chg="mod">
          <ac:chgData name="Paul Gilmour" userId="ff37602a-70e2-4cdf-a981-846965b34109" providerId="ADAL" clId="{C5F64DF9-1AB1-45B9-811C-D0AAAB94204A}" dt="2026-07-16T13:20:32.717" v="646" actId="14100"/>
          <ac:spMkLst>
            <pc:docMk/>
            <pc:sldMk cId="173773862" sldId="261"/>
            <ac:spMk id="168" creationId="{00000000-0000-0000-0000-000000000000}"/>
          </ac:spMkLst>
        </pc:spChg>
        <pc:picChg chg="add mod">
          <ac:chgData name="Paul Gilmour" userId="ff37602a-70e2-4cdf-a981-846965b34109" providerId="ADAL" clId="{C5F64DF9-1AB1-45B9-811C-D0AAAB94204A}" dt="2026-07-16T13:20:28.625" v="645" actId="1076"/>
          <ac:picMkLst>
            <pc:docMk/>
            <pc:sldMk cId="173773862" sldId="261"/>
            <ac:picMk id="1026" creationId="{93DDBF27-8380-6706-EE9F-142D27C04BB7}"/>
          </ac:picMkLst>
        </pc:picChg>
      </pc:sldChg>
      <pc:sldChg chg="modSp mod ord">
        <pc:chgData name="Paul Gilmour" userId="ff37602a-70e2-4cdf-a981-846965b34109" providerId="ADAL" clId="{C5F64DF9-1AB1-45B9-811C-D0AAAB94204A}" dt="2026-07-16T13:04:59.671" v="285" actId="255"/>
        <pc:sldMkLst>
          <pc:docMk/>
          <pc:sldMk cId="2685320531" sldId="263"/>
        </pc:sldMkLst>
        <pc:spChg chg="mod">
          <ac:chgData name="Paul Gilmour" userId="ff37602a-70e2-4cdf-a981-846965b34109" providerId="ADAL" clId="{C5F64DF9-1AB1-45B9-811C-D0AAAB94204A}" dt="2026-07-16T13:04:59.671" v="285" actId="255"/>
          <ac:spMkLst>
            <pc:docMk/>
            <pc:sldMk cId="2685320531" sldId="263"/>
            <ac:spMk id="190" creationId="{00000000-0000-0000-0000-000000000000}"/>
          </ac:spMkLst>
        </pc:spChg>
      </pc:sldChg>
      <pc:sldChg chg="delSp mod ord modNotesTx">
        <pc:chgData name="Paul Gilmour" userId="ff37602a-70e2-4cdf-a981-846965b34109" providerId="ADAL" clId="{C5F64DF9-1AB1-45B9-811C-D0AAAB94204A}" dt="2026-07-16T13:05:13.051" v="287"/>
        <pc:sldMkLst>
          <pc:docMk/>
          <pc:sldMk cId="3672904247" sldId="264"/>
        </pc:sldMkLst>
        <pc:spChg chg="del">
          <ac:chgData name="Paul Gilmour" userId="ff37602a-70e2-4cdf-a981-846965b34109" providerId="ADAL" clId="{C5F64DF9-1AB1-45B9-811C-D0AAAB94204A}" dt="2026-07-16T12:59:03.136" v="144" actId="478"/>
          <ac:spMkLst>
            <pc:docMk/>
            <pc:sldMk cId="3672904247" sldId="264"/>
            <ac:spMk id="204" creationId="{00000000-0000-0000-0000-000000000000}"/>
          </ac:spMkLst>
        </pc:spChg>
      </pc:sldChg>
      <pc:sldChg chg="modSp">
        <pc:chgData name="Paul Gilmour" userId="ff37602a-70e2-4cdf-a981-846965b34109" providerId="ADAL" clId="{C5F64DF9-1AB1-45B9-811C-D0AAAB94204A}" dt="2026-07-16T12:41:01.298" v="29" actId="14100"/>
        <pc:sldMkLst>
          <pc:docMk/>
          <pc:sldMk cId="3887732958" sldId="270"/>
        </pc:sldMkLst>
        <pc:picChg chg="mod">
          <ac:chgData name="Paul Gilmour" userId="ff37602a-70e2-4cdf-a981-846965b34109" providerId="ADAL" clId="{C5F64DF9-1AB1-45B9-811C-D0AAAB94204A}" dt="2026-07-16T12:41:01.298" v="29" actId="14100"/>
          <ac:picMkLst>
            <pc:docMk/>
            <pc:sldMk cId="3887732958" sldId="270"/>
            <ac:picMk id="4" creationId="{3C682292-5E65-08E1-DE14-36CC0C99A3F3}"/>
          </ac:picMkLst>
        </pc:picChg>
      </pc:sldChg>
      <pc:sldChg chg="addSp delSp modSp mod ord">
        <pc:chgData name="Paul Gilmour" userId="ff37602a-70e2-4cdf-a981-846965b34109" providerId="ADAL" clId="{C5F64DF9-1AB1-45B9-811C-D0AAAB94204A}" dt="2026-07-16T13:04:37.502" v="284" actId="20577"/>
        <pc:sldMkLst>
          <pc:docMk/>
          <pc:sldMk cId="1784279458" sldId="272"/>
        </pc:sldMkLst>
        <pc:spChg chg="add del mod">
          <ac:chgData name="Paul Gilmour" userId="ff37602a-70e2-4cdf-a981-846965b34109" providerId="ADAL" clId="{C5F64DF9-1AB1-45B9-811C-D0AAAB94204A}" dt="2026-07-16T12:59:32.583" v="148" actId="478"/>
          <ac:spMkLst>
            <pc:docMk/>
            <pc:sldMk cId="1784279458" sldId="272"/>
            <ac:spMk id="3" creationId="{E31CD5B4-F6D4-A581-A1A5-BC4CD9527413}"/>
          </ac:spMkLst>
        </pc:spChg>
        <pc:spChg chg="add mod">
          <ac:chgData name="Paul Gilmour" userId="ff37602a-70e2-4cdf-a981-846965b34109" providerId="ADAL" clId="{C5F64DF9-1AB1-45B9-811C-D0AAAB94204A}" dt="2026-07-16T13:04:37.502" v="284" actId="20577"/>
          <ac:spMkLst>
            <pc:docMk/>
            <pc:sldMk cId="1784279458" sldId="272"/>
            <ac:spMk id="5" creationId="{14D473A1-7DB7-88DB-33FA-305B8B774B1D}"/>
          </ac:spMkLst>
        </pc:spChg>
        <pc:spChg chg="del">
          <ac:chgData name="Paul Gilmour" userId="ff37602a-70e2-4cdf-a981-846965b34109" providerId="ADAL" clId="{C5F64DF9-1AB1-45B9-811C-D0AAAB94204A}" dt="2026-07-16T12:59:31.339" v="147" actId="478"/>
          <ac:spMkLst>
            <pc:docMk/>
            <pc:sldMk cId="1784279458" sldId="272"/>
            <ac:spMk id="274" creationId="{00000000-0000-0000-0000-000000000000}"/>
          </ac:spMkLst>
        </pc:spChg>
        <pc:spChg chg="mod">
          <ac:chgData name="Paul Gilmour" userId="ff37602a-70e2-4cdf-a981-846965b34109" providerId="ADAL" clId="{C5F64DF9-1AB1-45B9-811C-D0AAAB94204A}" dt="2026-07-16T13:00:08.404" v="157" actId="20577"/>
          <ac:spMkLst>
            <pc:docMk/>
            <pc:sldMk cId="1784279458" sldId="272"/>
            <ac:spMk id="275" creationId="{00000000-0000-0000-0000-000000000000}"/>
          </ac:spMkLst>
        </pc:spChg>
        <pc:picChg chg="mod">
          <ac:chgData name="Paul Gilmour" userId="ff37602a-70e2-4cdf-a981-846965b34109" providerId="ADAL" clId="{C5F64DF9-1AB1-45B9-811C-D0AAAB94204A}" dt="2026-07-16T12:59:42.522" v="150" actId="1076"/>
          <ac:picMkLst>
            <pc:docMk/>
            <pc:sldMk cId="1784279458" sldId="272"/>
            <ac:picMk id="277" creationId="{00000000-0000-0000-0000-000000000000}"/>
          </ac:picMkLst>
        </pc:picChg>
        <pc:picChg chg="add mod">
          <ac:chgData name="Paul Gilmour" userId="ff37602a-70e2-4cdf-a981-846965b34109" providerId="ADAL" clId="{C5F64DF9-1AB1-45B9-811C-D0AAAB94204A}" dt="2026-07-16T13:02:46.837" v="219" actId="1076"/>
          <ac:picMkLst>
            <pc:docMk/>
            <pc:sldMk cId="1784279458" sldId="272"/>
            <ac:picMk id="1026" creationId="{88A44868-6A49-768A-1C43-B3B696535626}"/>
          </ac:picMkLst>
        </pc:picChg>
      </pc:sldChg>
      <pc:sldChg chg="modSp mod">
        <pc:chgData name="Paul Gilmour" userId="ff37602a-70e2-4cdf-a981-846965b34109" providerId="ADAL" clId="{C5F64DF9-1AB1-45B9-811C-D0AAAB94204A}" dt="2026-07-16T13:05:46.971" v="293" actId="1076"/>
        <pc:sldMkLst>
          <pc:docMk/>
          <pc:sldMk cId="3780283575" sldId="276"/>
        </pc:sldMkLst>
        <pc:spChg chg="mod">
          <ac:chgData name="Paul Gilmour" userId="ff37602a-70e2-4cdf-a981-846965b34109" providerId="ADAL" clId="{C5F64DF9-1AB1-45B9-811C-D0AAAB94204A}" dt="2026-07-16T13:05:41.099" v="291" actId="14100"/>
          <ac:spMkLst>
            <pc:docMk/>
            <pc:sldMk cId="3780283575" sldId="276"/>
            <ac:spMk id="321" creationId="{00000000-0000-0000-0000-000000000000}"/>
          </ac:spMkLst>
        </pc:spChg>
        <pc:picChg chg="mod">
          <ac:chgData name="Paul Gilmour" userId="ff37602a-70e2-4cdf-a981-846965b34109" providerId="ADAL" clId="{C5F64DF9-1AB1-45B9-811C-D0AAAB94204A}" dt="2026-07-16T13:05:46.971" v="293" actId="1076"/>
          <ac:picMkLst>
            <pc:docMk/>
            <pc:sldMk cId="3780283575" sldId="276"/>
            <ac:picMk id="322" creationId="{00000000-0000-0000-0000-000000000000}"/>
          </ac:picMkLst>
        </pc:picChg>
        <pc:picChg chg="mod">
          <ac:chgData name="Paul Gilmour" userId="ff37602a-70e2-4cdf-a981-846965b34109" providerId="ADAL" clId="{C5F64DF9-1AB1-45B9-811C-D0AAAB94204A}" dt="2026-07-16T13:05:43.848" v="292" actId="1076"/>
          <ac:picMkLst>
            <pc:docMk/>
            <pc:sldMk cId="3780283575" sldId="276"/>
            <ac:picMk id="323" creationId="{00000000-0000-0000-0000-000000000000}"/>
          </ac:picMkLst>
        </pc:picChg>
      </pc:sldChg>
      <pc:sldChg chg="modSp mod">
        <pc:chgData name="Paul Gilmour" userId="ff37602a-70e2-4cdf-a981-846965b34109" providerId="ADAL" clId="{C5F64DF9-1AB1-45B9-811C-D0AAAB94204A}" dt="2026-07-16T12:38:44.936" v="12" actId="1076"/>
        <pc:sldMkLst>
          <pc:docMk/>
          <pc:sldMk cId="3198353102" sldId="277"/>
        </pc:sldMkLst>
        <pc:graphicFrameChg chg="modGraphic">
          <ac:chgData name="Paul Gilmour" userId="ff37602a-70e2-4cdf-a981-846965b34109" providerId="ADAL" clId="{C5F64DF9-1AB1-45B9-811C-D0AAAB94204A}" dt="2026-07-16T12:38:26.632" v="8" actId="14100"/>
          <ac:graphicFrameMkLst>
            <pc:docMk/>
            <pc:sldMk cId="3198353102" sldId="277"/>
            <ac:graphicFrameMk id="330" creationId="{00000000-0000-0000-0000-000000000000}"/>
          </ac:graphicFrameMkLst>
        </pc:graphicFrameChg>
        <pc:picChg chg="mod modCrop">
          <ac:chgData name="Paul Gilmour" userId="ff37602a-70e2-4cdf-a981-846965b34109" providerId="ADAL" clId="{C5F64DF9-1AB1-45B9-811C-D0AAAB94204A}" dt="2026-07-16T12:38:44.936" v="12" actId="1076"/>
          <ac:picMkLst>
            <pc:docMk/>
            <pc:sldMk cId="3198353102" sldId="277"/>
            <ac:picMk id="332" creationId="{00000000-0000-0000-0000-000000000000}"/>
          </ac:picMkLst>
        </pc:picChg>
      </pc:sldChg>
      <pc:sldChg chg="del">
        <pc:chgData name="Paul Gilmour" userId="ff37602a-70e2-4cdf-a981-846965b34109" providerId="ADAL" clId="{C5F64DF9-1AB1-45B9-811C-D0AAAB94204A}" dt="2026-07-16T13:12:42.346" v="470" actId="47"/>
        <pc:sldMkLst>
          <pc:docMk/>
          <pc:sldMk cId="292037176" sldId="281"/>
        </pc:sldMkLst>
      </pc:sldChg>
      <pc:sldChg chg="del">
        <pc:chgData name="Paul Gilmour" userId="ff37602a-70e2-4cdf-a981-846965b34109" providerId="ADAL" clId="{C5F64DF9-1AB1-45B9-811C-D0AAAB94204A}" dt="2026-07-16T13:12:40.403" v="469" actId="47"/>
        <pc:sldMkLst>
          <pc:docMk/>
          <pc:sldMk cId="973870369" sldId="282"/>
        </pc:sldMkLst>
      </pc:sldChg>
      <pc:sldChg chg="del">
        <pc:chgData name="Paul Gilmour" userId="ff37602a-70e2-4cdf-a981-846965b34109" providerId="ADAL" clId="{C5F64DF9-1AB1-45B9-811C-D0AAAB94204A}" dt="2026-07-16T13:12:37.655" v="468" actId="47"/>
        <pc:sldMkLst>
          <pc:docMk/>
          <pc:sldMk cId="1009006462" sldId="283"/>
        </pc:sldMkLst>
      </pc:sldChg>
      <pc:sldChg chg="modSp mod">
        <pc:chgData name="Paul Gilmour" userId="ff37602a-70e2-4cdf-a981-846965b34109" providerId="ADAL" clId="{C5F64DF9-1AB1-45B9-811C-D0AAAB94204A}" dt="2026-07-16T13:15:30.592" v="516" actId="5793"/>
        <pc:sldMkLst>
          <pc:docMk/>
          <pc:sldMk cId="121974258" sldId="284"/>
        </pc:sldMkLst>
        <pc:spChg chg="mod">
          <ac:chgData name="Paul Gilmour" userId="ff37602a-70e2-4cdf-a981-846965b34109" providerId="ADAL" clId="{C5F64DF9-1AB1-45B9-811C-D0AAAB94204A}" dt="2026-07-16T13:15:30.592" v="516" actId="5793"/>
          <ac:spMkLst>
            <pc:docMk/>
            <pc:sldMk cId="121974258" sldId="284"/>
            <ac:spMk id="443" creationId="{00000000-0000-0000-0000-000000000000}"/>
          </ac:spMkLst>
        </pc:spChg>
      </pc:sldChg>
      <pc:sldChg chg="del">
        <pc:chgData name="Paul Gilmour" userId="ff37602a-70e2-4cdf-a981-846965b34109" providerId="ADAL" clId="{C5F64DF9-1AB1-45B9-811C-D0AAAB94204A}" dt="2026-07-16T12:35:49.426" v="0" actId="2696"/>
        <pc:sldMkLst>
          <pc:docMk/>
          <pc:sldMk cId="1274368950" sldId="305"/>
        </pc:sldMkLst>
      </pc:sldChg>
      <pc:sldChg chg="modSp mod ord">
        <pc:chgData name="Paul Gilmour" userId="ff37602a-70e2-4cdf-a981-846965b34109" providerId="ADAL" clId="{C5F64DF9-1AB1-45B9-811C-D0AAAB94204A}" dt="2026-07-16T13:17:42.365" v="582" actId="20577"/>
        <pc:sldMkLst>
          <pc:docMk/>
          <pc:sldMk cId="2570467821" sldId="324"/>
        </pc:sldMkLst>
        <pc:spChg chg="mod">
          <ac:chgData name="Paul Gilmour" userId="ff37602a-70e2-4cdf-a981-846965b34109" providerId="ADAL" clId="{C5F64DF9-1AB1-45B9-811C-D0AAAB94204A}" dt="2026-07-16T13:16:42.631" v="564"/>
          <ac:spMkLst>
            <pc:docMk/>
            <pc:sldMk cId="2570467821" sldId="324"/>
            <ac:spMk id="2" creationId="{9ED3D365-919D-EDCA-5080-FB94F560EF69}"/>
          </ac:spMkLst>
        </pc:spChg>
        <pc:spChg chg="mod">
          <ac:chgData name="Paul Gilmour" userId="ff37602a-70e2-4cdf-a981-846965b34109" providerId="ADAL" clId="{C5F64DF9-1AB1-45B9-811C-D0AAAB94204A}" dt="2026-07-16T13:17:42.365" v="582" actId="20577"/>
          <ac:spMkLst>
            <pc:docMk/>
            <pc:sldMk cId="2570467821" sldId="324"/>
            <ac:spMk id="6" creationId="{DB561DD9-46A4-9916-B7C0-58C997281D36}"/>
          </ac:spMkLst>
        </pc:spChg>
      </pc:sldChg>
      <pc:sldChg chg="modSp mod">
        <pc:chgData name="Paul Gilmour" userId="ff37602a-70e2-4cdf-a981-846965b34109" providerId="ADAL" clId="{C5F64DF9-1AB1-45B9-811C-D0AAAB94204A}" dt="2026-07-16T13:18:16.932" v="614" actId="20577"/>
        <pc:sldMkLst>
          <pc:docMk/>
          <pc:sldMk cId="299910449" sldId="466"/>
        </pc:sldMkLst>
        <pc:spChg chg="mod">
          <ac:chgData name="Paul Gilmour" userId="ff37602a-70e2-4cdf-a981-846965b34109" providerId="ADAL" clId="{C5F64DF9-1AB1-45B9-811C-D0AAAB94204A}" dt="2026-07-16T13:18:16.932" v="614" actId="20577"/>
          <ac:spMkLst>
            <pc:docMk/>
            <pc:sldMk cId="299910449" sldId="466"/>
            <ac:spMk id="129" creationId="{5B8B5212-3AD2-723C-1FD3-F3F1C75FD5A4}"/>
          </ac:spMkLst>
        </pc:spChg>
      </pc:sldChg>
      <pc:sldChg chg="delSp modSp mod modNotesTx">
        <pc:chgData name="Paul Gilmour" userId="ff37602a-70e2-4cdf-a981-846965b34109" providerId="ADAL" clId="{C5F64DF9-1AB1-45B9-811C-D0AAAB94204A}" dt="2026-07-16T12:57:28.130" v="129" actId="20577"/>
        <pc:sldMkLst>
          <pc:docMk/>
          <pc:sldMk cId="3564351364" sldId="467"/>
        </pc:sldMkLst>
        <pc:spChg chg="mod">
          <ac:chgData name="Paul Gilmour" userId="ff37602a-70e2-4cdf-a981-846965b34109" providerId="ADAL" clId="{C5F64DF9-1AB1-45B9-811C-D0AAAB94204A}" dt="2026-07-16T12:57:12.219" v="128" actId="20577"/>
          <ac:spMkLst>
            <pc:docMk/>
            <pc:sldMk cId="3564351364" sldId="467"/>
            <ac:spMk id="4" creationId="{BAF8181D-BCB6-4B3D-B577-26412A977F08}"/>
          </ac:spMkLst>
        </pc:spChg>
        <pc:picChg chg="mod">
          <ac:chgData name="Paul Gilmour" userId="ff37602a-70e2-4cdf-a981-846965b34109" providerId="ADAL" clId="{C5F64DF9-1AB1-45B9-811C-D0AAAB94204A}" dt="2026-07-16T12:56:54.059" v="123" actId="1076"/>
          <ac:picMkLst>
            <pc:docMk/>
            <pc:sldMk cId="3564351364" sldId="467"/>
            <ac:picMk id="3" creationId="{1F0CF458-707F-49BE-9157-D5AE9179F180}"/>
          </ac:picMkLst>
        </pc:picChg>
        <pc:picChg chg="del">
          <ac:chgData name="Paul Gilmour" userId="ff37602a-70e2-4cdf-a981-846965b34109" providerId="ADAL" clId="{C5F64DF9-1AB1-45B9-811C-D0AAAB94204A}" dt="2026-07-16T12:55:37.109" v="65" actId="478"/>
          <ac:picMkLst>
            <pc:docMk/>
            <pc:sldMk cId="3564351364" sldId="467"/>
            <ac:picMk id="6" creationId="{781C58F1-881B-EB1F-1B99-7BC5453EC6D1}"/>
          </ac:picMkLst>
        </pc:picChg>
        <pc:picChg chg="mod">
          <ac:chgData name="Paul Gilmour" userId="ff37602a-70e2-4cdf-a981-846965b34109" providerId="ADAL" clId="{C5F64DF9-1AB1-45B9-811C-D0AAAB94204A}" dt="2026-07-16T12:57:01.633" v="125" actId="1076"/>
          <ac:picMkLst>
            <pc:docMk/>
            <pc:sldMk cId="3564351364" sldId="467"/>
            <ac:picMk id="10" creationId="{FE9E2FBE-6000-4754-A278-EBE50ECDD83E}"/>
          </ac:picMkLst>
        </pc:picChg>
        <pc:picChg chg="mod">
          <ac:chgData name="Paul Gilmour" userId="ff37602a-70e2-4cdf-a981-846965b34109" providerId="ADAL" clId="{C5F64DF9-1AB1-45B9-811C-D0AAAB94204A}" dt="2026-07-16T12:56:56.907" v="124" actId="1076"/>
          <ac:picMkLst>
            <pc:docMk/>
            <pc:sldMk cId="3564351364" sldId="467"/>
            <ac:picMk id="14" creationId="{B8EAA10F-1DCA-4A3B-B36E-64387BD7BF30}"/>
          </ac:picMkLst>
        </pc:picChg>
      </pc:sldChg>
      <pc:sldChg chg="ord">
        <pc:chgData name="Paul Gilmour" userId="ff37602a-70e2-4cdf-a981-846965b34109" providerId="ADAL" clId="{C5F64DF9-1AB1-45B9-811C-D0AAAB94204A}" dt="2026-07-16T12:51:48.430" v="51"/>
        <pc:sldMkLst>
          <pc:docMk/>
          <pc:sldMk cId="2260522177" sldId="468"/>
        </pc:sldMkLst>
      </pc:sldChg>
      <pc:sldChg chg="modSp mod">
        <pc:chgData name="Paul Gilmour" userId="ff37602a-70e2-4cdf-a981-846965b34109" providerId="ADAL" clId="{C5F64DF9-1AB1-45B9-811C-D0AAAB94204A}" dt="2026-07-17T07:32:28.602" v="663" actId="255"/>
        <pc:sldMkLst>
          <pc:docMk/>
          <pc:sldMk cId="588174333" sldId="469"/>
        </pc:sldMkLst>
        <pc:spChg chg="mod">
          <ac:chgData name="Paul Gilmour" userId="ff37602a-70e2-4cdf-a981-846965b34109" providerId="ADAL" clId="{C5F64DF9-1AB1-45B9-811C-D0AAAB94204A}" dt="2026-07-17T07:32:28.602" v="663" actId="255"/>
          <ac:spMkLst>
            <pc:docMk/>
            <pc:sldMk cId="588174333" sldId="469"/>
            <ac:spMk id="4" creationId="{F1F2461E-37F1-3674-899D-82D085B50E63}"/>
          </ac:spMkLst>
        </pc:spChg>
      </pc:sldChg>
      <pc:sldChg chg="addSp modSp del mod">
        <pc:chgData name="Paul Gilmour" userId="ff37602a-70e2-4cdf-a981-846965b34109" providerId="ADAL" clId="{C5F64DF9-1AB1-45B9-811C-D0AAAB94204A}" dt="2026-07-16T12:51:55.860" v="52" actId="2696"/>
        <pc:sldMkLst>
          <pc:docMk/>
          <pc:sldMk cId="3049247875" sldId="470"/>
        </pc:sldMkLst>
        <pc:picChg chg="add mod">
          <ac:chgData name="Paul Gilmour" userId="ff37602a-70e2-4cdf-a981-846965b34109" providerId="ADAL" clId="{C5F64DF9-1AB1-45B9-811C-D0AAAB94204A}" dt="2026-07-16T12:43:08.446" v="44" actId="14100"/>
          <ac:picMkLst>
            <pc:docMk/>
            <pc:sldMk cId="3049247875" sldId="470"/>
            <ac:picMk id="3" creationId="{B68CF32D-2828-AE88-5EBD-A2458A52BC15}"/>
          </ac:picMkLst>
        </pc:picChg>
        <pc:picChg chg="mod modCrop">
          <ac:chgData name="Paul Gilmour" userId="ff37602a-70e2-4cdf-a981-846965b34109" providerId="ADAL" clId="{C5F64DF9-1AB1-45B9-811C-D0AAAB94204A}" dt="2026-07-16T12:42:57.177" v="41" actId="1076"/>
          <ac:picMkLst>
            <pc:docMk/>
            <pc:sldMk cId="3049247875" sldId="470"/>
            <ac:picMk id="10" creationId="{196EB734-15DA-813B-B052-CC56A7E0A91A}"/>
          </ac:picMkLst>
        </pc:picChg>
      </pc:sldChg>
      <pc:sldChg chg="del">
        <pc:chgData name="Paul Gilmour" userId="ff37602a-70e2-4cdf-a981-846965b34109" providerId="ADAL" clId="{C5F64DF9-1AB1-45B9-811C-D0AAAB94204A}" dt="2026-07-16T12:35:54.251" v="1" actId="2696"/>
        <pc:sldMkLst>
          <pc:docMk/>
          <pc:sldMk cId="438396477" sldId="471"/>
        </pc:sldMkLst>
      </pc:sldChg>
      <pc:sldChg chg="addSp delSp modSp add mod modNotesTx">
        <pc:chgData name="Paul Gilmour" userId="ff37602a-70e2-4cdf-a981-846965b34109" providerId="ADAL" clId="{C5F64DF9-1AB1-45B9-811C-D0AAAB94204A}" dt="2026-07-16T12:58:05.834" v="143" actId="14100"/>
        <pc:sldMkLst>
          <pc:docMk/>
          <pc:sldMk cId="3695815228" sldId="473"/>
        </pc:sldMkLst>
        <pc:spChg chg="add del mod">
          <ac:chgData name="Paul Gilmour" userId="ff37602a-70e2-4cdf-a981-846965b34109" providerId="ADAL" clId="{C5F64DF9-1AB1-45B9-811C-D0AAAB94204A}" dt="2026-07-16T12:56:15.327" v="114" actId="478"/>
          <ac:spMkLst>
            <pc:docMk/>
            <pc:sldMk cId="3695815228" sldId="473"/>
            <ac:spMk id="3" creationId="{16F8274B-0490-BC0B-EE72-3385580DD73C}"/>
          </ac:spMkLst>
        </pc:spChg>
        <pc:spChg chg="add mod">
          <ac:chgData name="Paul Gilmour" userId="ff37602a-70e2-4cdf-a981-846965b34109" providerId="ADAL" clId="{C5F64DF9-1AB1-45B9-811C-D0AAAB94204A}" dt="2026-07-16T12:58:01.293" v="142" actId="20577"/>
          <ac:spMkLst>
            <pc:docMk/>
            <pc:sldMk cId="3695815228" sldId="473"/>
            <ac:spMk id="6" creationId="{EA75A315-4AFA-BC33-4F77-A9B6B87D291C}"/>
          </ac:spMkLst>
        </pc:spChg>
        <pc:spChg chg="mod">
          <ac:chgData name="Paul Gilmour" userId="ff37602a-70e2-4cdf-a981-846965b34109" providerId="ADAL" clId="{C5F64DF9-1AB1-45B9-811C-D0AAAB94204A}" dt="2026-07-16T12:56:18.637" v="116" actId="27636"/>
          <ac:spMkLst>
            <pc:docMk/>
            <pc:sldMk cId="3695815228" sldId="473"/>
            <ac:spMk id="189" creationId="{608186CD-50A0-7BB4-3D31-E81CD1F2187F}"/>
          </ac:spMkLst>
        </pc:spChg>
        <pc:spChg chg="del">
          <ac:chgData name="Paul Gilmour" userId="ff37602a-70e2-4cdf-a981-846965b34109" providerId="ADAL" clId="{C5F64DF9-1AB1-45B9-811C-D0AAAB94204A}" dt="2026-07-16T12:56:13.766" v="113" actId="478"/>
          <ac:spMkLst>
            <pc:docMk/>
            <pc:sldMk cId="3695815228" sldId="473"/>
            <ac:spMk id="190" creationId="{59B3DA7B-0289-E760-136F-0E982145FD22}"/>
          </ac:spMkLst>
        </pc:spChg>
        <pc:picChg chg="add mod">
          <ac:chgData name="Paul Gilmour" userId="ff37602a-70e2-4cdf-a981-846965b34109" providerId="ADAL" clId="{C5F64DF9-1AB1-45B9-811C-D0AAAB94204A}" dt="2026-07-16T12:58:05.834" v="143" actId="14100"/>
          <ac:picMkLst>
            <pc:docMk/>
            <pc:sldMk cId="3695815228" sldId="473"/>
            <ac:picMk id="4" creationId="{892FA946-990C-CF1D-7008-B3535A822F11}"/>
          </ac:picMkLst>
        </pc:picChg>
        <pc:picChg chg="del">
          <ac:chgData name="Paul Gilmour" userId="ff37602a-70e2-4cdf-a981-846965b34109" providerId="ADAL" clId="{C5F64DF9-1AB1-45B9-811C-D0AAAB94204A}" dt="2026-07-16T12:55:59.879" v="110" actId="478"/>
          <ac:picMkLst>
            <pc:docMk/>
            <pc:sldMk cId="3695815228" sldId="473"/>
            <ac:picMk id="191" creationId="{25E77E43-E047-604E-8910-181EDB6544BC}"/>
          </ac:picMkLst>
        </pc:picChg>
        <pc:picChg chg="del">
          <ac:chgData name="Paul Gilmour" userId="ff37602a-70e2-4cdf-a981-846965b34109" providerId="ADAL" clId="{C5F64DF9-1AB1-45B9-811C-D0AAAB94204A}" dt="2026-07-16T12:56:00.398" v="111" actId="478"/>
          <ac:picMkLst>
            <pc:docMk/>
            <pc:sldMk cId="3695815228" sldId="473"/>
            <ac:picMk id="192" creationId="{108DCA83-E29A-A646-3489-A1736C043ADC}"/>
          </ac:picMkLst>
        </pc:picChg>
      </pc:sldChg>
      <pc:sldChg chg="addSp delSp modSp add mod ord">
        <pc:chgData name="Paul Gilmour" userId="ff37602a-70e2-4cdf-a981-846965b34109" providerId="ADAL" clId="{C5F64DF9-1AB1-45B9-811C-D0AAAB94204A}" dt="2026-07-16T13:21:48.928" v="662" actId="20577"/>
        <pc:sldMkLst>
          <pc:docMk/>
          <pc:sldMk cId="4027346074" sldId="474"/>
        </pc:sldMkLst>
        <pc:spChg chg="mod">
          <ac:chgData name="Paul Gilmour" userId="ff37602a-70e2-4cdf-a981-846965b34109" providerId="ADAL" clId="{C5F64DF9-1AB1-45B9-811C-D0AAAB94204A}" dt="2026-07-16T13:09:47.426" v="330" actId="313"/>
          <ac:spMkLst>
            <pc:docMk/>
            <pc:sldMk cId="4027346074" sldId="474"/>
            <ac:spMk id="2" creationId="{069F6DE6-42D4-D2C8-38E2-CAC2DC77C22F}"/>
          </ac:spMkLst>
        </pc:spChg>
        <pc:spChg chg="add mod">
          <ac:chgData name="Paul Gilmour" userId="ff37602a-70e2-4cdf-a981-846965b34109" providerId="ADAL" clId="{C5F64DF9-1AB1-45B9-811C-D0AAAB94204A}" dt="2026-07-16T13:21:48.928" v="662" actId="20577"/>
          <ac:spMkLst>
            <pc:docMk/>
            <pc:sldMk cId="4027346074" sldId="474"/>
            <ac:spMk id="4" creationId="{2614B287-F599-B911-F923-120C4D36D885}"/>
          </ac:spMkLst>
        </pc:spChg>
        <pc:spChg chg="del">
          <ac:chgData name="Paul Gilmour" userId="ff37602a-70e2-4cdf-a981-846965b34109" providerId="ADAL" clId="{C5F64DF9-1AB1-45B9-811C-D0AAAB94204A}" dt="2026-07-16T13:12:21.539" v="467" actId="478"/>
          <ac:spMkLst>
            <pc:docMk/>
            <pc:sldMk cId="4027346074" sldId="474"/>
            <ac:spMk id="12" creationId="{09DF578D-EB93-8AF1-B9DC-BA9322134057}"/>
          </ac:spMkLst>
        </pc:spChg>
        <pc:graphicFrameChg chg="del mod modGraphic">
          <ac:chgData name="Paul Gilmour" userId="ff37602a-70e2-4cdf-a981-846965b34109" providerId="ADAL" clId="{C5F64DF9-1AB1-45B9-811C-D0AAAB94204A}" dt="2026-07-16T13:09:31.056" v="297" actId="478"/>
          <ac:graphicFrameMkLst>
            <pc:docMk/>
            <pc:sldMk cId="4027346074" sldId="474"/>
            <ac:graphicFrameMk id="5" creationId="{8F674B03-FBD6-3B9E-FDCB-C7C8B79BD13C}"/>
          </ac:graphicFrameMkLst>
        </pc:graphicFrameChg>
        <pc:picChg chg="add mod">
          <ac:chgData name="Paul Gilmour" userId="ff37602a-70e2-4cdf-a981-846965b34109" providerId="ADAL" clId="{C5F64DF9-1AB1-45B9-811C-D0AAAB94204A}" dt="2026-07-16T13:20:51.027" v="648" actId="1076"/>
          <ac:picMkLst>
            <pc:docMk/>
            <pc:sldMk cId="4027346074" sldId="474"/>
            <ac:picMk id="3" creationId="{AF5E2FB1-EA57-57E4-850C-63FA1AD694DF}"/>
          </ac:picMkLst>
        </pc:picChg>
      </pc:sldChg>
      <pc:sldChg chg="add">
        <pc:chgData name="Paul Gilmour" userId="ff37602a-70e2-4cdf-a981-846965b34109" providerId="ADAL" clId="{C5F64DF9-1AB1-45B9-811C-D0AAAB94204A}" dt="2026-07-16T13:13:24.431" v="471" actId="2890"/>
        <pc:sldMkLst>
          <pc:docMk/>
          <pc:sldMk cId="2512023810" sldId="475"/>
        </pc:sldMkLst>
      </pc:sldChg>
      <pc:sldChg chg="addSp delSp modSp add mod">
        <pc:chgData name="Paul Gilmour" userId="ff37602a-70e2-4cdf-a981-846965b34109" providerId="ADAL" clId="{C5F64DF9-1AB1-45B9-811C-D0AAAB94204A}" dt="2026-07-17T07:36:35.813" v="751" actId="1076"/>
        <pc:sldMkLst>
          <pc:docMk/>
          <pc:sldMk cId="2851847941" sldId="476"/>
        </pc:sldMkLst>
        <pc:spChg chg="del">
          <ac:chgData name="Paul Gilmour" userId="ff37602a-70e2-4cdf-a981-846965b34109" providerId="ADAL" clId="{C5F64DF9-1AB1-45B9-811C-D0AAAB94204A}" dt="2026-07-17T07:32:42.990" v="669" actId="478"/>
          <ac:spMkLst>
            <pc:docMk/>
            <pc:sldMk cId="2851847941" sldId="476"/>
            <ac:spMk id="4" creationId="{6989B3D2-D3CB-2F86-1FA4-23EB73482F0A}"/>
          </ac:spMkLst>
        </pc:spChg>
        <pc:spChg chg="del">
          <ac:chgData name="Paul Gilmour" userId="ff37602a-70e2-4cdf-a981-846965b34109" providerId="ADAL" clId="{C5F64DF9-1AB1-45B9-811C-D0AAAB94204A}" dt="2026-07-17T07:32:40.883" v="668" actId="478"/>
          <ac:spMkLst>
            <pc:docMk/>
            <pc:sldMk cId="2851847941" sldId="476"/>
            <ac:spMk id="7" creationId="{7806A232-1427-4493-41DD-2FDDAB8209D5}"/>
          </ac:spMkLst>
        </pc:spChg>
        <pc:spChg chg="add mod">
          <ac:chgData name="Paul Gilmour" userId="ff37602a-70e2-4cdf-a981-846965b34109" providerId="ADAL" clId="{C5F64DF9-1AB1-45B9-811C-D0AAAB94204A}" dt="2026-07-17T07:36:35.813" v="751" actId="1076"/>
          <ac:spMkLst>
            <pc:docMk/>
            <pc:sldMk cId="2851847941" sldId="476"/>
            <ac:spMk id="9" creationId="{DAAA48FA-762B-B65A-CCD7-B7AEA62279F2}"/>
          </ac:spMkLst>
        </pc:spChg>
        <pc:spChg chg="add mod">
          <ac:chgData name="Paul Gilmour" userId="ff37602a-70e2-4cdf-a981-846965b34109" providerId="ADAL" clId="{C5F64DF9-1AB1-45B9-811C-D0AAAB94204A}" dt="2026-07-17T07:36:31.340" v="750" actId="1076"/>
          <ac:spMkLst>
            <pc:docMk/>
            <pc:sldMk cId="2851847941" sldId="476"/>
            <ac:spMk id="10" creationId="{B2234A3B-CDE1-FF5C-4BA1-72D43689E7E7}"/>
          </ac:spMkLst>
        </pc:spChg>
        <pc:picChg chg="del">
          <ac:chgData name="Paul Gilmour" userId="ff37602a-70e2-4cdf-a981-846965b34109" providerId="ADAL" clId="{C5F64DF9-1AB1-45B9-811C-D0AAAB94204A}" dt="2026-07-17T07:32:38.751" v="666" actId="478"/>
          <ac:picMkLst>
            <pc:docMk/>
            <pc:sldMk cId="2851847941" sldId="476"/>
            <ac:picMk id="3" creationId="{F220810F-6F75-173B-5CEA-365D00D5DBEC}"/>
          </ac:picMkLst>
        </pc:picChg>
        <pc:picChg chg="del">
          <ac:chgData name="Paul Gilmour" userId="ff37602a-70e2-4cdf-a981-846965b34109" providerId="ADAL" clId="{C5F64DF9-1AB1-45B9-811C-D0AAAB94204A}" dt="2026-07-17T07:32:37.376" v="665" actId="478"/>
          <ac:picMkLst>
            <pc:docMk/>
            <pc:sldMk cId="2851847941" sldId="476"/>
            <ac:picMk id="5" creationId="{67E60D51-E013-1275-8007-26E48CD879E7}"/>
          </ac:picMkLst>
        </pc:picChg>
        <pc:picChg chg="del">
          <ac:chgData name="Paul Gilmour" userId="ff37602a-70e2-4cdf-a981-846965b34109" providerId="ADAL" clId="{C5F64DF9-1AB1-45B9-811C-D0AAAB94204A}" dt="2026-07-17T07:32:39.405" v="667" actId="478"/>
          <ac:picMkLst>
            <pc:docMk/>
            <pc:sldMk cId="2851847941" sldId="476"/>
            <ac:picMk id="6" creationId="{14D557F9-BEAB-11D8-EFDF-B731A9F65B17}"/>
          </ac:picMkLst>
        </pc:picChg>
        <pc:picChg chg="add mod">
          <ac:chgData name="Paul Gilmour" userId="ff37602a-70e2-4cdf-a981-846965b34109" providerId="ADAL" clId="{C5F64DF9-1AB1-45B9-811C-D0AAAB94204A}" dt="2026-07-17T07:36:23.170" v="748" actId="1076"/>
          <ac:picMkLst>
            <pc:docMk/>
            <pc:sldMk cId="2851847941" sldId="476"/>
            <ac:picMk id="8" creationId="{B875D00F-136D-4064-44E1-F2FAF896D966}"/>
          </ac:picMkLst>
        </pc:picChg>
        <pc:picChg chg="add del mod">
          <ac:chgData name="Paul Gilmour" userId="ff37602a-70e2-4cdf-a981-846965b34109" providerId="ADAL" clId="{C5F64DF9-1AB1-45B9-811C-D0AAAB94204A}" dt="2026-07-17T07:35:07.363" v="699" actId="478"/>
          <ac:picMkLst>
            <pc:docMk/>
            <pc:sldMk cId="2851847941" sldId="476"/>
            <ac:picMk id="1026" creationId="{E6850679-1CEF-AC15-288D-848171576696}"/>
          </ac:picMkLst>
        </pc:picChg>
        <pc:picChg chg="add mod">
          <ac:chgData name="Paul Gilmour" userId="ff37602a-70e2-4cdf-a981-846965b34109" providerId="ADAL" clId="{C5F64DF9-1AB1-45B9-811C-D0AAAB94204A}" dt="2026-07-17T07:36:26.795" v="749" actId="1076"/>
          <ac:picMkLst>
            <pc:docMk/>
            <pc:sldMk cId="2851847941" sldId="476"/>
            <ac:picMk id="1028" creationId="{BDAB98A3-2FFF-6833-64CA-E0E2120BA06C}"/>
          </ac:picMkLst>
        </pc:pic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25.png"/></Relationships>
</file>

<file path=ppt/diagrams/_rels/data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image" Target="../media/image26.png"/></Relationships>
</file>

<file path=ppt/diagrams/_rels/data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image" Target="../media/image2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A22EE2-2BEB-4584-8D79-5E5E899E8F4A}" type="doc">
      <dgm:prSet loTypeId="urn:microsoft.com/office/officeart/2005/8/layout/vList3" loCatId="list" qsTypeId="urn:microsoft.com/office/officeart/2005/8/quickstyle/simple1" qsCatId="simple" csTypeId="urn:microsoft.com/office/officeart/2005/8/colors/accent0_3" csCatId="mainScheme" phldr="1"/>
      <dgm:spPr/>
      <dgm:t>
        <a:bodyPr/>
        <a:lstStyle/>
        <a:p>
          <a:endParaRPr lang="en-GB"/>
        </a:p>
      </dgm:t>
    </dgm:pt>
    <dgm:pt modelId="{5347301C-8773-4C95-A355-9B2CF69407FF}">
      <dgm:prSet custT="1"/>
      <dgm:spPr/>
      <dgm:t>
        <a:bodyPr/>
        <a:lstStyle/>
        <a:p>
          <a:pPr rtl="0"/>
          <a:r>
            <a:rPr lang="en-GB" sz="2400" dirty="0"/>
            <a:t> Concealment of beneficial owners</a:t>
          </a:r>
        </a:p>
      </dgm:t>
    </dgm:pt>
    <dgm:pt modelId="{DB054F77-61A2-4522-AFAC-30BE12337353}" type="parTrans" cxnId="{89AEBFDD-4E57-474D-B1B8-E39CCC82C25E}">
      <dgm:prSet/>
      <dgm:spPr/>
      <dgm:t>
        <a:bodyPr/>
        <a:lstStyle/>
        <a:p>
          <a:endParaRPr lang="en-GB" sz="2400"/>
        </a:p>
      </dgm:t>
    </dgm:pt>
    <dgm:pt modelId="{14AD5FF0-D7AC-40D2-B5F0-8BD6D4B6DEBA}" type="sibTrans" cxnId="{89AEBFDD-4E57-474D-B1B8-E39CCC82C25E}">
      <dgm:prSet/>
      <dgm:spPr/>
      <dgm:t>
        <a:bodyPr/>
        <a:lstStyle/>
        <a:p>
          <a:endParaRPr lang="en-GB" sz="2400"/>
        </a:p>
      </dgm:t>
    </dgm:pt>
    <dgm:pt modelId="{A08DC5D0-D744-4D59-AA0D-2BAC4B6BB404}">
      <dgm:prSet custT="1"/>
      <dgm:spPr/>
      <dgm:t>
        <a:bodyPr/>
        <a:lstStyle/>
        <a:p>
          <a:pPr rtl="0"/>
          <a:r>
            <a:rPr lang="en-GB" sz="2400" dirty="0"/>
            <a:t>Role of professional intermediaries</a:t>
          </a:r>
        </a:p>
      </dgm:t>
    </dgm:pt>
    <dgm:pt modelId="{F40C09D1-A4C8-45B6-BF8F-38D282CC66E7}" type="parTrans" cxnId="{05723B8B-C0D7-454B-A276-3A277A70B3CB}">
      <dgm:prSet/>
      <dgm:spPr/>
      <dgm:t>
        <a:bodyPr/>
        <a:lstStyle/>
        <a:p>
          <a:endParaRPr lang="en-GB" sz="2400"/>
        </a:p>
      </dgm:t>
    </dgm:pt>
    <dgm:pt modelId="{2E3F7E6A-245C-4475-976E-EE1327E7290C}" type="sibTrans" cxnId="{05723B8B-C0D7-454B-A276-3A277A70B3CB}">
      <dgm:prSet/>
      <dgm:spPr/>
      <dgm:t>
        <a:bodyPr/>
        <a:lstStyle/>
        <a:p>
          <a:endParaRPr lang="en-GB" sz="2400"/>
        </a:p>
      </dgm:t>
    </dgm:pt>
    <dgm:pt modelId="{AA4A154B-8964-4DA5-B972-89EFE83A8D6A}" type="pres">
      <dgm:prSet presAssocID="{3FA22EE2-2BEB-4584-8D79-5E5E899E8F4A}" presName="linearFlow" presStyleCnt="0">
        <dgm:presLayoutVars>
          <dgm:dir/>
          <dgm:resizeHandles val="exact"/>
        </dgm:presLayoutVars>
      </dgm:prSet>
      <dgm:spPr/>
    </dgm:pt>
    <dgm:pt modelId="{F18FBB65-0199-44E0-B312-50C981F57CAE}" type="pres">
      <dgm:prSet presAssocID="{5347301C-8773-4C95-A355-9B2CF69407FF}" presName="composite" presStyleCnt="0"/>
      <dgm:spPr/>
    </dgm:pt>
    <dgm:pt modelId="{F3FBBEFB-790D-4EA1-9228-5BD3F3B6767C}" type="pres">
      <dgm:prSet presAssocID="{5347301C-8773-4C95-A355-9B2CF69407FF}" presName="imgShp" presStyleLbl="fgImgPlace1" presStyleIdx="0" presStyleCnt="2"/>
      <dgm:spPr>
        <a:blipFill rotWithShape="1">
          <a:blip xmlns:r="http://schemas.openxmlformats.org/officeDocument/2006/relationships" r:embed="rId1"/>
          <a:stretch>
            <a:fillRect/>
          </a:stretch>
        </a:blipFill>
      </dgm:spPr>
    </dgm:pt>
    <dgm:pt modelId="{1ADBB256-EB5E-4856-B2DD-BC63A56F492A}" type="pres">
      <dgm:prSet presAssocID="{5347301C-8773-4C95-A355-9B2CF69407FF}" presName="txShp" presStyleLbl="node1" presStyleIdx="0" presStyleCnt="2" custScaleX="110998">
        <dgm:presLayoutVars>
          <dgm:bulletEnabled val="1"/>
        </dgm:presLayoutVars>
      </dgm:prSet>
      <dgm:spPr/>
    </dgm:pt>
    <dgm:pt modelId="{567758CB-65EA-46B5-A5CB-94FB35E97255}" type="pres">
      <dgm:prSet presAssocID="{14AD5FF0-D7AC-40D2-B5F0-8BD6D4B6DEBA}" presName="spacing" presStyleCnt="0"/>
      <dgm:spPr/>
    </dgm:pt>
    <dgm:pt modelId="{A84BD91C-0E6F-4782-A23B-8145D4C63393}" type="pres">
      <dgm:prSet presAssocID="{A08DC5D0-D744-4D59-AA0D-2BAC4B6BB404}" presName="composite" presStyleCnt="0"/>
      <dgm:spPr/>
    </dgm:pt>
    <dgm:pt modelId="{2C87489F-662E-40C3-A8E4-63B89EE348CE}" type="pres">
      <dgm:prSet presAssocID="{A08DC5D0-D744-4D59-AA0D-2BAC4B6BB404}" presName="imgShp" presStyleLbl="fgImgPlace1" presStyleIdx="1" presStyleCnt="2"/>
      <dgm:spPr>
        <a:blipFill rotWithShape="1">
          <a:blip xmlns:r="http://schemas.openxmlformats.org/officeDocument/2006/relationships" r:embed="rId1"/>
          <a:stretch>
            <a:fillRect/>
          </a:stretch>
        </a:blipFill>
      </dgm:spPr>
    </dgm:pt>
    <dgm:pt modelId="{6B8C7702-34C7-43E7-8FB4-4B8671649496}" type="pres">
      <dgm:prSet presAssocID="{A08DC5D0-D744-4D59-AA0D-2BAC4B6BB404}" presName="txShp" presStyleLbl="node1" presStyleIdx="1" presStyleCnt="2" custScaleX="111448">
        <dgm:presLayoutVars>
          <dgm:bulletEnabled val="1"/>
        </dgm:presLayoutVars>
      </dgm:prSet>
      <dgm:spPr/>
    </dgm:pt>
  </dgm:ptLst>
  <dgm:cxnLst>
    <dgm:cxn modelId="{D9EA6F02-C6A8-4F05-A2ED-DC6FBC534CFC}" type="presOf" srcId="{5347301C-8773-4C95-A355-9B2CF69407FF}" destId="{1ADBB256-EB5E-4856-B2DD-BC63A56F492A}" srcOrd="0" destOrd="0" presId="urn:microsoft.com/office/officeart/2005/8/layout/vList3"/>
    <dgm:cxn modelId="{05723B8B-C0D7-454B-A276-3A277A70B3CB}" srcId="{3FA22EE2-2BEB-4584-8D79-5E5E899E8F4A}" destId="{A08DC5D0-D744-4D59-AA0D-2BAC4B6BB404}" srcOrd="1" destOrd="0" parTransId="{F40C09D1-A4C8-45B6-BF8F-38D282CC66E7}" sibTransId="{2E3F7E6A-245C-4475-976E-EE1327E7290C}"/>
    <dgm:cxn modelId="{24E47BC4-C82E-46D5-A45A-C5E443113436}" type="presOf" srcId="{3FA22EE2-2BEB-4584-8D79-5E5E899E8F4A}" destId="{AA4A154B-8964-4DA5-B972-89EFE83A8D6A}" srcOrd="0" destOrd="0" presId="urn:microsoft.com/office/officeart/2005/8/layout/vList3"/>
    <dgm:cxn modelId="{89AEBFDD-4E57-474D-B1B8-E39CCC82C25E}" srcId="{3FA22EE2-2BEB-4584-8D79-5E5E899E8F4A}" destId="{5347301C-8773-4C95-A355-9B2CF69407FF}" srcOrd="0" destOrd="0" parTransId="{DB054F77-61A2-4522-AFAC-30BE12337353}" sibTransId="{14AD5FF0-D7AC-40D2-B5F0-8BD6D4B6DEBA}"/>
    <dgm:cxn modelId="{4DA229EB-5130-4AD9-BC06-840D6AF82CE5}" type="presOf" srcId="{A08DC5D0-D744-4D59-AA0D-2BAC4B6BB404}" destId="{6B8C7702-34C7-43E7-8FB4-4B8671649496}" srcOrd="0" destOrd="0" presId="urn:microsoft.com/office/officeart/2005/8/layout/vList3"/>
    <dgm:cxn modelId="{08F7ED55-D6C1-43BC-9C72-E4C66DB91847}" type="presParOf" srcId="{AA4A154B-8964-4DA5-B972-89EFE83A8D6A}" destId="{F18FBB65-0199-44E0-B312-50C981F57CAE}" srcOrd="0" destOrd="0" presId="urn:microsoft.com/office/officeart/2005/8/layout/vList3"/>
    <dgm:cxn modelId="{61702CFB-D0C2-441E-9FFC-8A41CBD0073C}" type="presParOf" srcId="{F18FBB65-0199-44E0-B312-50C981F57CAE}" destId="{F3FBBEFB-790D-4EA1-9228-5BD3F3B6767C}" srcOrd="0" destOrd="0" presId="urn:microsoft.com/office/officeart/2005/8/layout/vList3"/>
    <dgm:cxn modelId="{F214C6C9-9963-47DE-81D9-9DA10841FBC0}" type="presParOf" srcId="{F18FBB65-0199-44E0-B312-50C981F57CAE}" destId="{1ADBB256-EB5E-4856-B2DD-BC63A56F492A}" srcOrd="1" destOrd="0" presId="urn:microsoft.com/office/officeart/2005/8/layout/vList3"/>
    <dgm:cxn modelId="{77C88DFD-7ED4-47B9-BD28-59AF0D6C1AB9}" type="presParOf" srcId="{AA4A154B-8964-4DA5-B972-89EFE83A8D6A}" destId="{567758CB-65EA-46B5-A5CB-94FB35E97255}" srcOrd="1" destOrd="0" presId="urn:microsoft.com/office/officeart/2005/8/layout/vList3"/>
    <dgm:cxn modelId="{5BED82E5-D146-426C-8AD2-C02656DBE838}" type="presParOf" srcId="{AA4A154B-8964-4DA5-B972-89EFE83A8D6A}" destId="{A84BD91C-0E6F-4782-A23B-8145D4C63393}" srcOrd="2" destOrd="0" presId="urn:microsoft.com/office/officeart/2005/8/layout/vList3"/>
    <dgm:cxn modelId="{CE25CAC8-CF18-4016-8E56-65AEBFC39084}" type="presParOf" srcId="{A84BD91C-0E6F-4782-A23B-8145D4C63393}" destId="{2C87489F-662E-40C3-A8E4-63B89EE348CE}" srcOrd="0" destOrd="0" presId="urn:microsoft.com/office/officeart/2005/8/layout/vList3"/>
    <dgm:cxn modelId="{17BF9D8F-045A-49B7-A1F3-553A55447E84}" type="presParOf" srcId="{A84BD91C-0E6F-4782-A23B-8145D4C63393}" destId="{6B8C7702-34C7-43E7-8FB4-4B867164949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A22EE2-2BEB-4584-8D79-5E5E899E8F4A}" type="doc">
      <dgm:prSet loTypeId="urn:microsoft.com/office/officeart/2005/8/layout/vList3" loCatId="list" qsTypeId="urn:microsoft.com/office/officeart/2005/8/quickstyle/simple1" qsCatId="simple" csTypeId="urn:microsoft.com/office/officeart/2005/8/colors/accent0_3" csCatId="mainScheme" phldr="1"/>
      <dgm:spPr/>
      <dgm:t>
        <a:bodyPr/>
        <a:lstStyle/>
        <a:p>
          <a:endParaRPr lang="en-GB"/>
        </a:p>
      </dgm:t>
    </dgm:pt>
    <dgm:pt modelId="{B99F1235-8B2B-4238-A699-4525150CF19A}">
      <dgm:prSet custT="1"/>
      <dgm:spPr/>
      <dgm:t>
        <a:bodyPr/>
        <a:lstStyle/>
        <a:p>
          <a:pPr rtl="0"/>
          <a:r>
            <a:rPr lang="en-GB" sz="2400" dirty="0"/>
            <a:t>Complex corporate structures</a:t>
          </a:r>
        </a:p>
      </dgm:t>
    </dgm:pt>
    <dgm:pt modelId="{CFC87538-0DD7-44EF-900C-F1B83E14F516}" type="parTrans" cxnId="{42A9438E-F753-4E5E-8141-14DCFF00D3EA}">
      <dgm:prSet/>
      <dgm:spPr/>
      <dgm:t>
        <a:bodyPr/>
        <a:lstStyle/>
        <a:p>
          <a:endParaRPr lang="en-GB" sz="2400"/>
        </a:p>
      </dgm:t>
    </dgm:pt>
    <dgm:pt modelId="{5802036A-2E84-40CF-97A8-A7AA525D291E}" type="sibTrans" cxnId="{42A9438E-F753-4E5E-8141-14DCFF00D3EA}">
      <dgm:prSet/>
      <dgm:spPr/>
      <dgm:t>
        <a:bodyPr/>
        <a:lstStyle/>
        <a:p>
          <a:endParaRPr lang="en-GB" sz="2400"/>
        </a:p>
      </dgm:t>
    </dgm:pt>
    <dgm:pt modelId="{48F22E38-D5AF-4154-BF18-0E97C969042B}">
      <dgm:prSet custT="1"/>
      <dgm:spPr/>
      <dgm:t>
        <a:bodyPr/>
        <a:lstStyle/>
        <a:p>
          <a:pPr rtl="0"/>
          <a:r>
            <a:rPr lang="en-GB" sz="2400" dirty="0"/>
            <a:t>Banking secrecy</a:t>
          </a:r>
        </a:p>
      </dgm:t>
    </dgm:pt>
    <dgm:pt modelId="{4B9CB0A7-24BA-4F6C-A3C3-C54E66690129}" type="parTrans" cxnId="{D778A264-CEC9-4F99-A470-475348838EF5}">
      <dgm:prSet/>
      <dgm:spPr/>
      <dgm:t>
        <a:bodyPr/>
        <a:lstStyle/>
        <a:p>
          <a:endParaRPr lang="en-GB" sz="2400"/>
        </a:p>
      </dgm:t>
    </dgm:pt>
    <dgm:pt modelId="{F5A92177-3995-4E88-9A65-1F53B7F3D746}" type="sibTrans" cxnId="{D778A264-CEC9-4F99-A470-475348838EF5}">
      <dgm:prSet/>
      <dgm:spPr/>
      <dgm:t>
        <a:bodyPr/>
        <a:lstStyle/>
        <a:p>
          <a:endParaRPr lang="en-GB" sz="2400"/>
        </a:p>
      </dgm:t>
    </dgm:pt>
    <dgm:pt modelId="{9334B77E-11AB-4A8F-A207-5F0F123ACB1B}">
      <dgm:prSet custT="1"/>
      <dgm:spPr/>
      <dgm:t>
        <a:bodyPr/>
        <a:lstStyle/>
        <a:p>
          <a:pPr rtl="0"/>
          <a:r>
            <a:rPr lang="en-GB" sz="2400" dirty="0"/>
            <a:t>Legal Professional Privilege</a:t>
          </a:r>
        </a:p>
      </dgm:t>
    </dgm:pt>
    <dgm:pt modelId="{4FB4E765-7CDF-4962-A457-02D3B81961F0}" type="parTrans" cxnId="{989061BE-E634-4C08-BFA7-1042F8EFFBF7}">
      <dgm:prSet/>
      <dgm:spPr/>
      <dgm:t>
        <a:bodyPr/>
        <a:lstStyle/>
        <a:p>
          <a:endParaRPr lang="en-GB" sz="2400"/>
        </a:p>
      </dgm:t>
    </dgm:pt>
    <dgm:pt modelId="{65238D74-E6F1-4DB0-B157-A5391E3A1EE1}" type="sibTrans" cxnId="{989061BE-E634-4C08-BFA7-1042F8EFFBF7}">
      <dgm:prSet/>
      <dgm:spPr/>
      <dgm:t>
        <a:bodyPr/>
        <a:lstStyle/>
        <a:p>
          <a:endParaRPr lang="en-GB" sz="2400"/>
        </a:p>
      </dgm:t>
    </dgm:pt>
    <dgm:pt modelId="{AA4A154B-8964-4DA5-B972-89EFE83A8D6A}" type="pres">
      <dgm:prSet presAssocID="{3FA22EE2-2BEB-4584-8D79-5E5E899E8F4A}" presName="linearFlow" presStyleCnt="0">
        <dgm:presLayoutVars>
          <dgm:dir/>
          <dgm:resizeHandles val="exact"/>
        </dgm:presLayoutVars>
      </dgm:prSet>
      <dgm:spPr/>
    </dgm:pt>
    <dgm:pt modelId="{FAA6F97A-7D41-4471-9D2A-398EEC73BC89}" type="pres">
      <dgm:prSet presAssocID="{B99F1235-8B2B-4238-A699-4525150CF19A}" presName="composite" presStyleCnt="0"/>
      <dgm:spPr/>
    </dgm:pt>
    <dgm:pt modelId="{53E6E092-F900-4177-AF2A-7BB4E71EA168}" type="pres">
      <dgm:prSet presAssocID="{B99F1235-8B2B-4238-A699-4525150CF19A}" presName="imgShp" presStyleLbl="fgImgPlace1" presStyleIdx="0" presStyleCnt="3"/>
      <dgm:spPr>
        <a:blipFill rotWithShape="1">
          <a:blip xmlns:r="http://schemas.openxmlformats.org/officeDocument/2006/relationships" r:embed="rId1"/>
          <a:stretch>
            <a:fillRect/>
          </a:stretch>
        </a:blipFill>
      </dgm:spPr>
    </dgm:pt>
    <dgm:pt modelId="{A8CFFFDD-C8E7-49D2-A2B0-9D5C5068F5BE}" type="pres">
      <dgm:prSet presAssocID="{B99F1235-8B2B-4238-A699-4525150CF19A}" presName="txShp" presStyleLbl="node1" presStyleIdx="0" presStyleCnt="3" custScaleX="111448">
        <dgm:presLayoutVars>
          <dgm:bulletEnabled val="1"/>
        </dgm:presLayoutVars>
      </dgm:prSet>
      <dgm:spPr/>
    </dgm:pt>
    <dgm:pt modelId="{314C8522-3F10-4040-813B-675A2CA3519E}" type="pres">
      <dgm:prSet presAssocID="{5802036A-2E84-40CF-97A8-A7AA525D291E}" presName="spacing" presStyleCnt="0"/>
      <dgm:spPr/>
    </dgm:pt>
    <dgm:pt modelId="{7AD92AD6-3871-4728-B301-C34D02EEAAA3}" type="pres">
      <dgm:prSet presAssocID="{48F22E38-D5AF-4154-BF18-0E97C969042B}" presName="composite" presStyleCnt="0"/>
      <dgm:spPr/>
    </dgm:pt>
    <dgm:pt modelId="{6638C010-0C2F-4142-9DF6-C5F865F52B62}" type="pres">
      <dgm:prSet presAssocID="{48F22E38-D5AF-4154-BF18-0E97C969042B}"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D20417FD-A957-4125-8840-6DA320C73691}" type="pres">
      <dgm:prSet presAssocID="{48F22E38-D5AF-4154-BF18-0E97C969042B}" presName="txShp" presStyleLbl="node1" presStyleIdx="1" presStyleCnt="3" custScaleX="111223">
        <dgm:presLayoutVars>
          <dgm:bulletEnabled val="1"/>
        </dgm:presLayoutVars>
      </dgm:prSet>
      <dgm:spPr/>
    </dgm:pt>
    <dgm:pt modelId="{E76FA905-A92C-498D-BFE1-8DCF9851252A}" type="pres">
      <dgm:prSet presAssocID="{F5A92177-3995-4E88-9A65-1F53B7F3D746}" presName="spacing" presStyleCnt="0"/>
      <dgm:spPr/>
    </dgm:pt>
    <dgm:pt modelId="{60B2035E-A962-46AF-9929-61E0FB0736D1}" type="pres">
      <dgm:prSet presAssocID="{9334B77E-11AB-4A8F-A207-5F0F123ACB1B}" presName="composite" presStyleCnt="0"/>
      <dgm:spPr/>
    </dgm:pt>
    <dgm:pt modelId="{D49B85B8-F031-4E35-B896-FAEC644564A7}" type="pres">
      <dgm:prSet presAssocID="{9334B77E-11AB-4A8F-A207-5F0F123ACB1B}"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4F3F8BDA-A8D3-465E-B860-C90901630FC5}" type="pres">
      <dgm:prSet presAssocID="{9334B77E-11AB-4A8F-A207-5F0F123ACB1B}" presName="txShp" presStyleLbl="node1" presStyleIdx="2" presStyleCnt="3" custScaleX="111897">
        <dgm:presLayoutVars>
          <dgm:bulletEnabled val="1"/>
        </dgm:presLayoutVars>
      </dgm:prSet>
      <dgm:spPr/>
    </dgm:pt>
  </dgm:ptLst>
  <dgm:cxnLst>
    <dgm:cxn modelId="{D778A264-CEC9-4F99-A470-475348838EF5}" srcId="{3FA22EE2-2BEB-4584-8D79-5E5E899E8F4A}" destId="{48F22E38-D5AF-4154-BF18-0E97C969042B}" srcOrd="1" destOrd="0" parTransId="{4B9CB0A7-24BA-4F6C-A3C3-C54E66690129}" sibTransId="{F5A92177-3995-4E88-9A65-1F53B7F3D746}"/>
    <dgm:cxn modelId="{42A9438E-F753-4E5E-8141-14DCFF00D3EA}" srcId="{3FA22EE2-2BEB-4584-8D79-5E5E899E8F4A}" destId="{B99F1235-8B2B-4238-A699-4525150CF19A}" srcOrd="0" destOrd="0" parTransId="{CFC87538-0DD7-44EF-900C-F1B83E14F516}" sibTransId="{5802036A-2E84-40CF-97A8-A7AA525D291E}"/>
    <dgm:cxn modelId="{31082BA4-4BFC-4CB7-A93C-1450FC16E475}" type="presOf" srcId="{B99F1235-8B2B-4238-A699-4525150CF19A}" destId="{A8CFFFDD-C8E7-49D2-A2B0-9D5C5068F5BE}" srcOrd="0" destOrd="0" presId="urn:microsoft.com/office/officeart/2005/8/layout/vList3"/>
    <dgm:cxn modelId="{989061BE-E634-4C08-BFA7-1042F8EFFBF7}" srcId="{3FA22EE2-2BEB-4584-8D79-5E5E899E8F4A}" destId="{9334B77E-11AB-4A8F-A207-5F0F123ACB1B}" srcOrd="2" destOrd="0" parTransId="{4FB4E765-7CDF-4962-A457-02D3B81961F0}" sibTransId="{65238D74-E6F1-4DB0-B157-A5391E3A1EE1}"/>
    <dgm:cxn modelId="{24E47BC4-C82E-46D5-A45A-C5E443113436}" type="presOf" srcId="{3FA22EE2-2BEB-4584-8D79-5E5E899E8F4A}" destId="{AA4A154B-8964-4DA5-B972-89EFE83A8D6A}" srcOrd="0" destOrd="0" presId="urn:microsoft.com/office/officeart/2005/8/layout/vList3"/>
    <dgm:cxn modelId="{E0553FF4-B0E2-4D27-8E88-DDD92E336F63}" type="presOf" srcId="{9334B77E-11AB-4A8F-A207-5F0F123ACB1B}" destId="{4F3F8BDA-A8D3-465E-B860-C90901630FC5}" srcOrd="0" destOrd="0" presId="urn:microsoft.com/office/officeart/2005/8/layout/vList3"/>
    <dgm:cxn modelId="{DEFB75FE-9F7B-4F35-AF41-4006AFB4D35B}" type="presOf" srcId="{48F22E38-D5AF-4154-BF18-0E97C969042B}" destId="{D20417FD-A957-4125-8840-6DA320C73691}" srcOrd="0" destOrd="0" presId="urn:microsoft.com/office/officeart/2005/8/layout/vList3"/>
    <dgm:cxn modelId="{799ECA6C-AA3F-4C9A-A5BE-CA4EAC6C90BF}" type="presParOf" srcId="{AA4A154B-8964-4DA5-B972-89EFE83A8D6A}" destId="{FAA6F97A-7D41-4471-9D2A-398EEC73BC89}" srcOrd="0" destOrd="0" presId="urn:microsoft.com/office/officeart/2005/8/layout/vList3"/>
    <dgm:cxn modelId="{A9BEC58B-EB3C-405F-A1EB-844D49685B47}" type="presParOf" srcId="{FAA6F97A-7D41-4471-9D2A-398EEC73BC89}" destId="{53E6E092-F900-4177-AF2A-7BB4E71EA168}" srcOrd="0" destOrd="0" presId="urn:microsoft.com/office/officeart/2005/8/layout/vList3"/>
    <dgm:cxn modelId="{1B11E4E8-6FFA-4348-9A14-034BFB20336F}" type="presParOf" srcId="{FAA6F97A-7D41-4471-9D2A-398EEC73BC89}" destId="{A8CFFFDD-C8E7-49D2-A2B0-9D5C5068F5BE}" srcOrd="1" destOrd="0" presId="urn:microsoft.com/office/officeart/2005/8/layout/vList3"/>
    <dgm:cxn modelId="{4A9E5052-3943-4040-ACBB-93255940F976}" type="presParOf" srcId="{AA4A154B-8964-4DA5-B972-89EFE83A8D6A}" destId="{314C8522-3F10-4040-813B-675A2CA3519E}" srcOrd="1" destOrd="0" presId="urn:microsoft.com/office/officeart/2005/8/layout/vList3"/>
    <dgm:cxn modelId="{C8F7149D-56DA-4D7E-98C9-39187C359322}" type="presParOf" srcId="{AA4A154B-8964-4DA5-B972-89EFE83A8D6A}" destId="{7AD92AD6-3871-4728-B301-C34D02EEAAA3}" srcOrd="2" destOrd="0" presId="urn:microsoft.com/office/officeart/2005/8/layout/vList3"/>
    <dgm:cxn modelId="{CB3065F9-E43F-4252-8BD3-175B4270DAAC}" type="presParOf" srcId="{7AD92AD6-3871-4728-B301-C34D02EEAAA3}" destId="{6638C010-0C2F-4142-9DF6-C5F865F52B62}" srcOrd="0" destOrd="0" presId="urn:microsoft.com/office/officeart/2005/8/layout/vList3"/>
    <dgm:cxn modelId="{C5121ABA-7DFE-4FC8-9605-19C02BF44EA7}" type="presParOf" srcId="{7AD92AD6-3871-4728-B301-C34D02EEAAA3}" destId="{D20417FD-A957-4125-8840-6DA320C73691}" srcOrd="1" destOrd="0" presId="urn:microsoft.com/office/officeart/2005/8/layout/vList3"/>
    <dgm:cxn modelId="{C0FDCE0C-31A4-4FB3-AEEE-2BBA178EEC1D}" type="presParOf" srcId="{AA4A154B-8964-4DA5-B972-89EFE83A8D6A}" destId="{E76FA905-A92C-498D-BFE1-8DCF9851252A}" srcOrd="3" destOrd="0" presId="urn:microsoft.com/office/officeart/2005/8/layout/vList3"/>
    <dgm:cxn modelId="{FE005279-5331-4AD6-8A39-DCA129E7B6C5}" type="presParOf" srcId="{AA4A154B-8964-4DA5-B972-89EFE83A8D6A}" destId="{60B2035E-A962-46AF-9929-61E0FB0736D1}" srcOrd="4" destOrd="0" presId="urn:microsoft.com/office/officeart/2005/8/layout/vList3"/>
    <dgm:cxn modelId="{24B4736E-C83F-47B5-8C06-B11F5D3DCE79}" type="presParOf" srcId="{60B2035E-A962-46AF-9929-61E0FB0736D1}" destId="{D49B85B8-F031-4E35-B896-FAEC644564A7}" srcOrd="0" destOrd="0" presId="urn:microsoft.com/office/officeart/2005/8/layout/vList3"/>
    <dgm:cxn modelId="{586081E1-4D5D-4B40-9F81-3EE8F23E8F56}" type="presParOf" srcId="{60B2035E-A962-46AF-9929-61E0FB0736D1}" destId="{4F3F8BDA-A8D3-465E-B860-C90901630FC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A22EE2-2BEB-4584-8D79-5E5E899E8F4A}" type="doc">
      <dgm:prSet loTypeId="urn:microsoft.com/office/officeart/2005/8/layout/vList3" loCatId="list" qsTypeId="urn:microsoft.com/office/officeart/2005/8/quickstyle/simple1" qsCatId="simple" csTypeId="urn:microsoft.com/office/officeart/2005/8/colors/accent0_3" csCatId="mainScheme" phldr="1"/>
      <dgm:spPr/>
      <dgm:t>
        <a:bodyPr/>
        <a:lstStyle/>
        <a:p>
          <a:endParaRPr lang="en-GB"/>
        </a:p>
      </dgm:t>
    </dgm:pt>
    <dgm:pt modelId="{1E287541-E535-4B6B-9536-47B45D51347B}">
      <dgm:prSet custT="1"/>
      <dgm:spPr/>
      <dgm:t>
        <a:bodyPr/>
        <a:lstStyle/>
        <a:p>
          <a:pPr rtl="0"/>
          <a:r>
            <a:rPr lang="en-GB" sz="2400" dirty="0"/>
            <a:t>Concerns over data privacy</a:t>
          </a:r>
        </a:p>
      </dgm:t>
    </dgm:pt>
    <dgm:pt modelId="{8B053633-69BB-4A77-860E-0709B1D38807}" type="parTrans" cxnId="{6BD377DF-1AC3-4F2E-843A-5DB1AC3802C9}">
      <dgm:prSet/>
      <dgm:spPr/>
      <dgm:t>
        <a:bodyPr/>
        <a:lstStyle/>
        <a:p>
          <a:endParaRPr lang="en-GB" sz="2400"/>
        </a:p>
      </dgm:t>
    </dgm:pt>
    <dgm:pt modelId="{EEB357D8-4ACC-46F1-A06A-C64D2610621E}" type="sibTrans" cxnId="{6BD377DF-1AC3-4F2E-843A-5DB1AC3802C9}">
      <dgm:prSet/>
      <dgm:spPr/>
      <dgm:t>
        <a:bodyPr/>
        <a:lstStyle/>
        <a:p>
          <a:endParaRPr lang="en-GB" sz="2400"/>
        </a:p>
      </dgm:t>
    </dgm:pt>
    <dgm:pt modelId="{B8DC6DA6-18FC-43B4-8370-83B63F2ED9E6}">
      <dgm:prSet custT="1"/>
      <dgm:spPr/>
      <dgm:t>
        <a:bodyPr/>
        <a:lstStyle/>
        <a:p>
          <a:pPr rtl="0"/>
          <a:r>
            <a:rPr lang="en-GB" sz="2400" dirty="0"/>
            <a:t>Intergovernmental cooperation</a:t>
          </a:r>
        </a:p>
      </dgm:t>
    </dgm:pt>
    <dgm:pt modelId="{65DC4A4B-A1B8-4491-91FE-50EB5C6D08BF}" type="parTrans" cxnId="{3B5FFAE5-424E-4BF8-9BAA-F4E9354173D4}">
      <dgm:prSet/>
      <dgm:spPr/>
      <dgm:t>
        <a:bodyPr/>
        <a:lstStyle/>
        <a:p>
          <a:endParaRPr lang="en-GB" sz="2400"/>
        </a:p>
      </dgm:t>
    </dgm:pt>
    <dgm:pt modelId="{3C86663F-B75F-4F38-AC82-28169980F365}" type="sibTrans" cxnId="{3B5FFAE5-424E-4BF8-9BAA-F4E9354173D4}">
      <dgm:prSet/>
      <dgm:spPr/>
      <dgm:t>
        <a:bodyPr/>
        <a:lstStyle/>
        <a:p>
          <a:endParaRPr lang="en-GB" sz="2400"/>
        </a:p>
      </dgm:t>
    </dgm:pt>
    <dgm:pt modelId="{653669C7-57BD-42B0-9C44-06F074F6E6B3}">
      <dgm:prSet custT="1"/>
      <dgm:spPr/>
      <dgm:t>
        <a:bodyPr/>
        <a:lstStyle/>
        <a:p>
          <a:pPr rtl="0"/>
          <a:r>
            <a:rPr lang="en-GB" sz="2400" dirty="0"/>
            <a:t>Ineffective legal framework</a:t>
          </a:r>
        </a:p>
      </dgm:t>
    </dgm:pt>
    <dgm:pt modelId="{07D90DCB-3AFC-4845-B156-D9F9F69B2679}" type="parTrans" cxnId="{241ACD8C-3301-4C11-B96B-419478829978}">
      <dgm:prSet/>
      <dgm:spPr/>
      <dgm:t>
        <a:bodyPr/>
        <a:lstStyle/>
        <a:p>
          <a:endParaRPr lang="en-GB" sz="2400"/>
        </a:p>
      </dgm:t>
    </dgm:pt>
    <dgm:pt modelId="{76AB51B8-3613-479C-897B-7FEC3E9D2B35}" type="sibTrans" cxnId="{241ACD8C-3301-4C11-B96B-419478829978}">
      <dgm:prSet/>
      <dgm:spPr/>
      <dgm:t>
        <a:bodyPr/>
        <a:lstStyle/>
        <a:p>
          <a:endParaRPr lang="en-GB" sz="2400"/>
        </a:p>
      </dgm:t>
    </dgm:pt>
    <dgm:pt modelId="{AA4A154B-8964-4DA5-B972-89EFE83A8D6A}" type="pres">
      <dgm:prSet presAssocID="{3FA22EE2-2BEB-4584-8D79-5E5E899E8F4A}" presName="linearFlow" presStyleCnt="0">
        <dgm:presLayoutVars>
          <dgm:dir/>
          <dgm:resizeHandles val="exact"/>
        </dgm:presLayoutVars>
      </dgm:prSet>
      <dgm:spPr/>
    </dgm:pt>
    <dgm:pt modelId="{1AC53F65-95D1-486C-9920-4ACD5DE81E97}" type="pres">
      <dgm:prSet presAssocID="{1E287541-E535-4B6B-9536-47B45D51347B}" presName="composite" presStyleCnt="0"/>
      <dgm:spPr/>
    </dgm:pt>
    <dgm:pt modelId="{1A3EF2E5-8D91-4884-B633-5013A477DA9D}" type="pres">
      <dgm:prSet presAssocID="{1E287541-E535-4B6B-9536-47B45D51347B}"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109BB6C8-89EA-458C-8F50-00A2A1DDAF81}" type="pres">
      <dgm:prSet presAssocID="{1E287541-E535-4B6B-9536-47B45D51347B}" presName="txShp" presStyleLbl="node1" presStyleIdx="0" presStyleCnt="3" custScaleX="111273">
        <dgm:presLayoutVars>
          <dgm:bulletEnabled val="1"/>
        </dgm:presLayoutVars>
      </dgm:prSet>
      <dgm:spPr/>
    </dgm:pt>
    <dgm:pt modelId="{A24C20B4-A577-4FC9-872F-169399E3FEF9}" type="pres">
      <dgm:prSet presAssocID="{EEB357D8-4ACC-46F1-A06A-C64D2610621E}" presName="spacing" presStyleCnt="0"/>
      <dgm:spPr/>
    </dgm:pt>
    <dgm:pt modelId="{A12B37F6-C138-4B07-9BDC-4250B06DF4D5}" type="pres">
      <dgm:prSet presAssocID="{B8DC6DA6-18FC-43B4-8370-83B63F2ED9E6}" presName="composite" presStyleCnt="0"/>
      <dgm:spPr/>
    </dgm:pt>
    <dgm:pt modelId="{CCE45C15-446D-4B43-9117-91164398C569}" type="pres">
      <dgm:prSet presAssocID="{B8DC6DA6-18FC-43B4-8370-83B63F2ED9E6}"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4CEAD590-240B-4C4F-A28D-72B9729DD3FD}" type="pres">
      <dgm:prSet presAssocID="{B8DC6DA6-18FC-43B4-8370-83B63F2ED9E6}" presName="txShp" presStyleLbl="node1" presStyleIdx="1" presStyleCnt="3" custScaleX="111344">
        <dgm:presLayoutVars>
          <dgm:bulletEnabled val="1"/>
        </dgm:presLayoutVars>
      </dgm:prSet>
      <dgm:spPr/>
    </dgm:pt>
    <dgm:pt modelId="{ADAE8664-26E0-4279-A6C5-90A3BAA78AB9}" type="pres">
      <dgm:prSet presAssocID="{3C86663F-B75F-4F38-AC82-28169980F365}" presName="spacing" presStyleCnt="0"/>
      <dgm:spPr/>
    </dgm:pt>
    <dgm:pt modelId="{1A3A6AB6-37CE-41B4-B7BB-0F59231812D6}" type="pres">
      <dgm:prSet presAssocID="{653669C7-57BD-42B0-9C44-06F074F6E6B3}" presName="composite" presStyleCnt="0"/>
      <dgm:spPr/>
    </dgm:pt>
    <dgm:pt modelId="{6784BDD4-4EB1-4825-98FF-A5C7C4022235}" type="pres">
      <dgm:prSet presAssocID="{653669C7-57BD-42B0-9C44-06F074F6E6B3}"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2F159865-8BDD-4A54-9CF2-922468A43422}" type="pres">
      <dgm:prSet presAssocID="{653669C7-57BD-42B0-9C44-06F074F6E6B3}" presName="txShp" presStyleLbl="node1" presStyleIdx="2" presStyleCnt="3" custScaleX="111499">
        <dgm:presLayoutVars>
          <dgm:bulletEnabled val="1"/>
        </dgm:presLayoutVars>
      </dgm:prSet>
      <dgm:spPr/>
    </dgm:pt>
  </dgm:ptLst>
  <dgm:cxnLst>
    <dgm:cxn modelId="{B9E95207-0EFD-4B61-8A72-5E58BA274693}" type="presOf" srcId="{B8DC6DA6-18FC-43B4-8370-83B63F2ED9E6}" destId="{4CEAD590-240B-4C4F-A28D-72B9729DD3FD}" srcOrd="0" destOrd="0" presId="urn:microsoft.com/office/officeart/2005/8/layout/vList3"/>
    <dgm:cxn modelId="{601D3F36-6F4F-4B54-A6CC-8C82E1ED02E1}" type="presOf" srcId="{3FA22EE2-2BEB-4584-8D79-5E5E899E8F4A}" destId="{AA4A154B-8964-4DA5-B972-89EFE83A8D6A}" srcOrd="0" destOrd="0" presId="urn:microsoft.com/office/officeart/2005/8/layout/vList3"/>
    <dgm:cxn modelId="{456BC255-7D3D-4631-A3D5-349FFFB3995C}" type="presOf" srcId="{653669C7-57BD-42B0-9C44-06F074F6E6B3}" destId="{2F159865-8BDD-4A54-9CF2-922468A43422}" srcOrd="0" destOrd="0" presId="urn:microsoft.com/office/officeart/2005/8/layout/vList3"/>
    <dgm:cxn modelId="{241ACD8C-3301-4C11-B96B-419478829978}" srcId="{3FA22EE2-2BEB-4584-8D79-5E5E899E8F4A}" destId="{653669C7-57BD-42B0-9C44-06F074F6E6B3}" srcOrd="2" destOrd="0" parTransId="{07D90DCB-3AFC-4845-B156-D9F9F69B2679}" sibTransId="{76AB51B8-3613-479C-897B-7FEC3E9D2B35}"/>
    <dgm:cxn modelId="{6BD377DF-1AC3-4F2E-843A-5DB1AC3802C9}" srcId="{3FA22EE2-2BEB-4584-8D79-5E5E899E8F4A}" destId="{1E287541-E535-4B6B-9536-47B45D51347B}" srcOrd="0" destOrd="0" parTransId="{8B053633-69BB-4A77-860E-0709B1D38807}" sibTransId="{EEB357D8-4ACC-46F1-A06A-C64D2610621E}"/>
    <dgm:cxn modelId="{3B5FFAE5-424E-4BF8-9BAA-F4E9354173D4}" srcId="{3FA22EE2-2BEB-4584-8D79-5E5E899E8F4A}" destId="{B8DC6DA6-18FC-43B4-8370-83B63F2ED9E6}" srcOrd="1" destOrd="0" parTransId="{65DC4A4B-A1B8-4491-91FE-50EB5C6D08BF}" sibTransId="{3C86663F-B75F-4F38-AC82-28169980F365}"/>
    <dgm:cxn modelId="{9E450BF4-01E3-42CB-AB53-35EE85BA454A}" type="presOf" srcId="{1E287541-E535-4B6B-9536-47B45D51347B}" destId="{109BB6C8-89EA-458C-8F50-00A2A1DDAF81}" srcOrd="0" destOrd="0" presId="urn:microsoft.com/office/officeart/2005/8/layout/vList3"/>
    <dgm:cxn modelId="{D501DD92-3FCA-4FBF-9B02-541050592461}" type="presParOf" srcId="{AA4A154B-8964-4DA5-B972-89EFE83A8D6A}" destId="{1AC53F65-95D1-486C-9920-4ACD5DE81E97}" srcOrd="0" destOrd="0" presId="urn:microsoft.com/office/officeart/2005/8/layout/vList3"/>
    <dgm:cxn modelId="{426ABE14-3A0A-4171-82F7-C34BE6EE5DFF}" type="presParOf" srcId="{1AC53F65-95D1-486C-9920-4ACD5DE81E97}" destId="{1A3EF2E5-8D91-4884-B633-5013A477DA9D}" srcOrd="0" destOrd="0" presId="urn:microsoft.com/office/officeart/2005/8/layout/vList3"/>
    <dgm:cxn modelId="{E5DC7395-A6ED-498F-BBCE-F53A4920F9CD}" type="presParOf" srcId="{1AC53F65-95D1-486C-9920-4ACD5DE81E97}" destId="{109BB6C8-89EA-458C-8F50-00A2A1DDAF81}" srcOrd="1" destOrd="0" presId="urn:microsoft.com/office/officeart/2005/8/layout/vList3"/>
    <dgm:cxn modelId="{370707A2-1332-4466-BFB1-F6A6332506BE}" type="presParOf" srcId="{AA4A154B-8964-4DA5-B972-89EFE83A8D6A}" destId="{A24C20B4-A577-4FC9-872F-169399E3FEF9}" srcOrd="1" destOrd="0" presId="urn:microsoft.com/office/officeart/2005/8/layout/vList3"/>
    <dgm:cxn modelId="{DF62F778-607E-4597-8AEB-C096165D7D95}" type="presParOf" srcId="{AA4A154B-8964-4DA5-B972-89EFE83A8D6A}" destId="{A12B37F6-C138-4B07-9BDC-4250B06DF4D5}" srcOrd="2" destOrd="0" presId="urn:microsoft.com/office/officeart/2005/8/layout/vList3"/>
    <dgm:cxn modelId="{92EC4BB0-40C3-4CC8-BAD6-A823FD13F11A}" type="presParOf" srcId="{A12B37F6-C138-4B07-9BDC-4250B06DF4D5}" destId="{CCE45C15-446D-4B43-9117-91164398C569}" srcOrd="0" destOrd="0" presId="urn:microsoft.com/office/officeart/2005/8/layout/vList3"/>
    <dgm:cxn modelId="{992E6FCA-C418-4023-922A-46F5FBC851B9}" type="presParOf" srcId="{A12B37F6-C138-4B07-9BDC-4250B06DF4D5}" destId="{4CEAD590-240B-4C4F-A28D-72B9729DD3FD}" srcOrd="1" destOrd="0" presId="urn:microsoft.com/office/officeart/2005/8/layout/vList3"/>
    <dgm:cxn modelId="{9F3AF4EC-221C-43B4-8392-5D67F16A8A52}" type="presParOf" srcId="{AA4A154B-8964-4DA5-B972-89EFE83A8D6A}" destId="{ADAE8664-26E0-4279-A6C5-90A3BAA78AB9}" srcOrd="3" destOrd="0" presId="urn:microsoft.com/office/officeart/2005/8/layout/vList3"/>
    <dgm:cxn modelId="{23B1AA92-CA74-4421-A93B-FFACD4D8C162}" type="presParOf" srcId="{AA4A154B-8964-4DA5-B972-89EFE83A8D6A}" destId="{1A3A6AB6-37CE-41B4-B7BB-0F59231812D6}" srcOrd="4" destOrd="0" presId="urn:microsoft.com/office/officeart/2005/8/layout/vList3"/>
    <dgm:cxn modelId="{22891C00-0178-421F-A595-77A434B961A8}" type="presParOf" srcId="{1A3A6AB6-37CE-41B4-B7BB-0F59231812D6}" destId="{6784BDD4-4EB1-4825-98FF-A5C7C4022235}" srcOrd="0" destOrd="0" presId="urn:microsoft.com/office/officeart/2005/8/layout/vList3"/>
    <dgm:cxn modelId="{6A9E2288-125F-4E3C-85A1-21F00FA72590}" type="presParOf" srcId="{1A3A6AB6-37CE-41B4-B7BB-0F59231812D6}" destId="{2F159865-8BDD-4A54-9CF2-922468A4342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BB256-EB5E-4856-B2DD-BC63A56F492A}">
      <dsp:nvSpPr>
        <dsp:cNvPr id="0" name=""/>
        <dsp:cNvSpPr/>
      </dsp:nvSpPr>
      <dsp:spPr>
        <a:xfrm rot="10800000">
          <a:off x="1565739" y="355"/>
          <a:ext cx="8138950" cy="129459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0882"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 Concealment of beneficial owners</a:t>
          </a:r>
        </a:p>
      </dsp:txBody>
      <dsp:txXfrm rot="10800000">
        <a:off x="1889388" y="355"/>
        <a:ext cx="7815301" cy="1294598"/>
      </dsp:txXfrm>
    </dsp:sp>
    <dsp:sp modelId="{F3FBBEFB-790D-4EA1-9228-5BD3F3B6767C}">
      <dsp:nvSpPr>
        <dsp:cNvPr id="0" name=""/>
        <dsp:cNvSpPr/>
      </dsp:nvSpPr>
      <dsp:spPr>
        <a:xfrm>
          <a:off x="1321655" y="355"/>
          <a:ext cx="1294598" cy="1294598"/>
        </a:xfrm>
        <a:prstGeom prst="ellipse">
          <a:avLst/>
        </a:prstGeom>
        <a:blipFill rotWithShape="1">
          <a:blip xmlns:r="http://schemas.openxmlformats.org/officeDocument/2006/relationships" r:embed="rId1"/>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8C7702-34C7-43E7-8FB4-4B8671649496}">
      <dsp:nvSpPr>
        <dsp:cNvPr id="0" name=""/>
        <dsp:cNvSpPr/>
      </dsp:nvSpPr>
      <dsp:spPr>
        <a:xfrm rot="10800000">
          <a:off x="1540992" y="1618603"/>
          <a:ext cx="8171946" cy="1294598"/>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0882"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Role of professional intermediaries</a:t>
          </a:r>
        </a:p>
      </dsp:txBody>
      <dsp:txXfrm rot="10800000">
        <a:off x="1864641" y="1618603"/>
        <a:ext cx="7848297" cy="1294598"/>
      </dsp:txXfrm>
    </dsp:sp>
    <dsp:sp modelId="{2C87489F-662E-40C3-A8E4-63B89EE348CE}">
      <dsp:nvSpPr>
        <dsp:cNvPr id="0" name=""/>
        <dsp:cNvSpPr/>
      </dsp:nvSpPr>
      <dsp:spPr>
        <a:xfrm>
          <a:off x="1313406" y="1618603"/>
          <a:ext cx="1294598" cy="1294598"/>
        </a:xfrm>
        <a:prstGeom prst="ellipse">
          <a:avLst/>
        </a:prstGeom>
        <a:blipFill rotWithShape="1">
          <a:blip xmlns:r="http://schemas.openxmlformats.org/officeDocument/2006/relationships" r:embed="rId1"/>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FFFDD-C8E7-49D2-A2B0-9D5C5068F5BE}">
      <dsp:nvSpPr>
        <dsp:cNvPr id="0" name=""/>
        <dsp:cNvSpPr/>
      </dsp:nvSpPr>
      <dsp:spPr>
        <a:xfrm rot="10800000">
          <a:off x="1477651" y="444"/>
          <a:ext cx="8171946" cy="104123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155"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Complex corporate structures</a:t>
          </a:r>
        </a:p>
      </dsp:txBody>
      <dsp:txXfrm rot="10800000">
        <a:off x="1737959" y="444"/>
        <a:ext cx="7911638" cy="1041234"/>
      </dsp:txXfrm>
    </dsp:sp>
    <dsp:sp modelId="{53E6E092-F900-4177-AF2A-7BB4E71EA168}">
      <dsp:nvSpPr>
        <dsp:cNvPr id="0" name=""/>
        <dsp:cNvSpPr/>
      </dsp:nvSpPr>
      <dsp:spPr>
        <a:xfrm>
          <a:off x="1376747" y="444"/>
          <a:ext cx="1041234" cy="1041234"/>
        </a:xfrm>
        <a:prstGeom prst="ellipse">
          <a:avLst/>
        </a:prstGeom>
        <a:blipFill rotWithShape="1">
          <a:blip xmlns:r="http://schemas.openxmlformats.org/officeDocument/2006/relationships" r:embed="rId1"/>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0417FD-A957-4125-8840-6DA320C73691}">
      <dsp:nvSpPr>
        <dsp:cNvPr id="0" name=""/>
        <dsp:cNvSpPr/>
      </dsp:nvSpPr>
      <dsp:spPr>
        <a:xfrm rot="10800000">
          <a:off x="1490024" y="1301987"/>
          <a:ext cx="8155448" cy="104123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155"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Banking secrecy</a:t>
          </a:r>
        </a:p>
      </dsp:txBody>
      <dsp:txXfrm rot="10800000">
        <a:off x="1750332" y="1301987"/>
        <a:ext cx="7895140" cy="1041234"/>
      </dsp:txXfrm>
    </dsp:sp>
    <dsp:sp modelId="{6638C010-0C2F-4142-9DF6-C5F865F52B62}">
      <dsp:nvSpPr>
        <dsp:cNvPr id="0" name=""/>
        <dsp:cNvSpPr/>
      </dsp:nvSpPr>
      <dsp:spPr>
        <a:xfrm>
          <a:off x="1380872" y="1301987"/>
          <a:ext cx="1041234" cy="1041234"/>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3F8BDA-A8D3-465E-B860-C90901630FC5}">
      <dsp:nvSpPr>
        <dsp:cNvPr id="0" name=""/>
        <dsp:cNvSpPr/>
      </dsp:nvSpPr>
      <dsp:spPr>
        <a:xfrm rot="10800000">
          <a:off x="1452959" y="2603530"/>
          <a:ext cx="8204870" cy="1041234"/>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9155"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Legal Professional Privilege</a:t>
          </a:r>
        </a:p>
      </dsp:txBody>
      <dsp:txXfrm rot="10800000">
        <a:off x="1713267" y="2603530"/>
        <a:ext cx="7944562" cy="1041234"/>
      </dsp:txXfrm>
    </dsp:sp>
    <dsp:sp modelId="{D49B85B8-F031-4E35-B896-FAEC644564A7}">
      <dsp:nvSpPr>
        <dsp:cNvPr id="0" name=""/>
        <dsp:cNvSpPr/>
      </dsp:nvSpPr>
      <dsp:spPr>
        <a:xfrm>
          <a:off x="1368516" y="2603530"/>
          <a:ext cx="1041234" cy="104123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BB6C8-89EA-458C-8F50-00A2A1DDAF81}">
      <dsp:nvSpPr>
        <dsp:cNvPr id="0" name=""/>
        <dsp:cNvSpPr/>
      </dsp:nvSpPr>
      <dsp:spPr>
        <a:xfrm rot="10800000">
          <a:off x="1476781" y="440"/>
          <a:ext cx="8106757" cy="103075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534"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Concerns over data privacy</a:t>
          </a:r>
        </a:p>
      </dsp:txBody>
      <dsp:txXfrm rot="10800000">
        <a:off x="1734469" y="440"/>
        <a:ext cx="7849069" cy="1030753"/>
      </dsp:txXfrm>
    </dsp:sp>
    <dsp:sp modelId="{1A3EF2E5-8D91-4884-B633-5013A477DA9D}">
      <dsp:nvSpPr>
        <dsp:cNvPr id="0" name=""/>
        <dsp:cNvSpPr/>
      </dsp:nvSpPr>
      <dsp:spPr>
        <a:xfrm>
          <a:off x="1372050" y="440"/>
          <a:ext cx="1030753" cy="103075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EAD590-240B-4C4F-A28D-72B9729DD3FD}">
      <dsp:nvSpPr>
        <dsp:cNvPr id="0" name=""/>
        <dsp:cNvSpPr/>
      </dsp:nvSpPr>
      <dsp:spPr>
        <a:xfrm rot="10800000">
          <a:off x="1472901" y="1288881"/>
          <a:ext cx="8111930" cy="103075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534"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Intergovernmental cooperation</a:t>
          </a:r>
        </a:p>
      </dsp:txBody>
      <dsp:txXfrm rot="10800000">
        <a:off x="1730589" y="1288881"/>
        <a:ext cx="7854242" cy="1030753"/>
      </dsp:txXfrm>
    </dsp:sp>
    <dsp:sp modelId="{CCE45C15-446D-4B43-9117-91164398C569}">
      <dsp:nvSpPr>
        <dsp:cNvPr id="0" name=""/>
        <dsp:cNvSpPr/>
      </dsp:nvSpPr>
      <dsp:spPr>
        <a:xfrm>
          <a:off x="1370757" y="1288881"/>
          <a:ext cx="1030753" cy="1030753"/>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159865-8BDD-4A54-9CF2-922468A43422}">
      <dsp:nvSpPr>
        <dsp:cNvPr id="0" name=""/>
        <dsp:cNvSpPr/>
      </dsp:nvSpPr>
      <dsp:spPr>
        <a:xfrm rot="10800000">
          <a:off x="1464432" y="2577323"/>
          <a:ext cx="8123222" cy="1030753"/>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4534" tIns="91440" rIns="170688" bIns="91440" numCol="1" spcCol="1270" anchor="ctr" anchorCtr="0">
          <a:noAutofit/>
        </a:bodyPr>
        <a:lstStyle/>
        <a:p>
          <a:pPr marL="0" lvl="0" indent="0" algn="ctr" defTabSz="1066800" rtl="0">
            <a:lnSpc>
              <a:spcPct val="90000"/>
            </a:lnSpc>
            <a:spcBef>
              <a:spcPct val="0"/>
            </a:spcBef>
            <a:spcAft>
              <a:spcPct val="35000"/>
            </a:spcAft>
            <a:buNone/>
          </a:pPr>
          <a:r>
            <a:rPr lang="en-GB" sz="2400" kern="1200" dirty="0"/>
            <a:t>Ineffective legal framework</a:t>
          </a:r>
        </a:p>
      </dsp:txBody>
      <dsp:txXfrm rot="10800000">
        <a:off x="1722120" y="2577323"/>
        <a:ext cx="7865534" cy="1030753"/>
      </dsp:txXfrm>
    </dsp:sp>
    <dsp:sp modelId="{6784BDD4-4EB1-4825-98FF-A5C7C4022235}">
      <dsp:nvSpPr>
        <dsp:cNvPr id="0" name=""/>
        <dsp:cNvSpPr/>
      </dsp:nvSpPr>
      <dsp:spPr>
        <a:xfrm>
          <a:off x="1367933" y="2577323"/>
          <a:ext cx="1030753" cy="1030753"/>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215"/>
          </a:xfrm>
          <a:prstGeom prst="rect">
            <a:avLst/>
          </a:prstGeom>
        </p:spPr>
        <p:txBody>
          <a:bodyPr vert="horz" lIns="91440" tIns="45720" rIns="91440" bIns="45720" rtlCol="0"/>
          <a:lstStyle>
            <a:lvl1pPr algn="r">
              <a:defRPr sz="1200"/>
            </a:lvl1pPr>
          </a:lstStyle>
          <a:p>
            <a:fld id="{77920D3C-9C1D-4F40-9A56-E4915A4C4678}" type="datetimeFigureOut">
              <a:rPr lang="en-GB" smtClean="0"/>
              <a:t>17/07/2026</a:t>
            </a:fld>
            <a:endParaRPr lang="en-GB"/>
          </a:p>
        </p:txBody>
      </p:sp>
      <p:sp>
        <p:nvSpPr>
          <p:cNvPr id="4" name="Footer Placeholder 3"/>
          <p:cNvSpPr>
            <a:spLocks noGrp="1"/>
          </p:cNvSpPr>
          <p:nvPr>
            <p:ph type="ftr" sz="quarter" idx="2"/>
          </p:nvPr>
        </p:nvSpPr>
        <p:spPr>
          <a:xfrm>
            <a:off x="1"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1600"/>
            <a:ext cx="2945659" cy="498214"/>
          </a:xfrm>
          <a:prstGeom prst="rect">
            <a:avLst/>
          </a:prstGeom>
        </p:spPr>
        <p:txBody>
          <a:bodyPr vert="horz" lIns="91440" tIns="45720" rIns="91440" bIns="45720" rtlCol="0" anchor="b"/>
          <a:lstStyle>
            <a:lvl1pPr algn="r">
              <a:defRPr sz="1200"/>
            </a:lvl1pPr>
          </a:lstStyle>
          <a:p>
            <a:fld id="{FD67770A-A0E5-4732-8333-371A72353AFF}" type="slidenum">
              <a:rPr lang="en-GB" smtClean="0"/>
              <a:t>‹#›</a:t>
            </a:fld>
            <a:endParaRPr lang="en-GB"/>
          </a:p>
        </p:txBody>
      </p:sp>
    </p:spTree>
    <p:extLst>
      <p:ext uri="{BB962C8B-B14F-4D97-AF65-F5344CB8AC3E}">
        <p14:creationId xmlns:p14="http://schemas.microsoft.com/office/powerpoint/2010/main" val="2638474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FE04CA60-9236-4321-BD87-3FAEB91FB469}" type="datetimeFigureOut">
              <a:rPr lang="en-GB" smtClean="0"/>
              <a:t>17/07/2026</a:t>
            </a:fld>
            <a:endParaRPr lang="en-GB"/>
          </a:p>
        </p:txBody>
      </p:sp>
      <p:sp>
        <p:nvSpPr>
          <p:cNvPr id="4" name="Slide Image Placeholder 3"/>
          <p:cNvSpPr>
            <a:spLocks noGrp="1" noRot="1" noChangeAspect="1"/>
          </p:cNvSpPr>
          <p:nvPr>
            <p:ph type="sldImg" idx="2"/>
          </p:nvPr>
        </p:nvSpPr>
        <p:spPr>
          <a:xfrm>
            <a:off x="1947785" y="646917"/>
            <a:ext cx="2902103" cy="163282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355011" y="2428438"/>
            <a:ext cx="6087649" cy="685445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31600"/>
            <a:ext cx="2945659" cy="498214"/>
          </a:xfrm>
          <a:prstGeom prst="rect">
            <a:avLst/>
          </a:prstGeom>
        </p:spPr>
        <p:txBody>
          <a:bodyPr vert="horz" lIns="91440" tIns="45720" rIns="91440" bIns="45720" rtlCol="0" anchor="b"/>
          <a:lstStyle>
            <a:lvl1pPr algn="r">
              <a:defRPr sz="2000"/>
            </a:lvl1pPr>
          </a:lstStyle>
          <a:p>
            <a:fld id="{FAB0A922-D586-4ABF-AD4D-7EBCEBE5A34F}" type="slidenum">
              <a:rPr lang="en-GB" smtClean="0"/>
              <a:pPr/>
              <a:t>‹#›</a:t>
            </a:fld>
            <a:endParaRPr lang="en-GB" dirty="0"/>
          </a:p>
        </p:txBody>
      </p:sp>
    </p:spTree>
    <p:extLst>
      <p:ext uri="{BB962C8B-B14F-4D97-AF65-F5344CB8AC3E}">
        <p14:creationId xmlns:p14="http://schemas.microsoft.com/office/powerpoint/2010/main" val="379461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DD411C42-06E7-BCAF-FA0A-6510A3AA98C8}"/>
            </a:ext>
          </a:extLst>
        </p:cNvPr>
        <p:cNvGrpSpPr/>
        <p:nvPr/>
      </p:nvGrpSpPr>
      <p:grpSpPr>
        <a:xfrm>
          <a:off x="0" y="0"/>
          <a:ext cx="0" cy="0"/>
          <a:chOff x="0" y="0"/>
          <a:chExt cx="0" cy="0"/>
        </a:xfrm>
      </p:grpSpPr>
      <p:sp>
        <p:nvSpPr>
          <p:cNvPr id="125" name="Google Shape;125;p2:notes">
            <a:extLst>
              <a:ext uri="{FF2B5EF4-FFF2-40B4-BE49-F238E27FC236}">
                <a16:creationId xmlns:a16="http://schemas.microsoft.com/office/drawing/2014/main" id="{35F14E2D-499D-A6D7-CC95-9C640483E7A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2:notes">
            <a:extLst>
              <a:ext uri="{FF2B5EF4-FFF2-40B4-BE49-F238E27FC236}">
                <a16:creationId xmlns:a16="http://schemas.microsoft.com/office/drawing/2014/main" id="{0EF4F11A-CEE1-7F70-0A75-9F329A42454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7" name="Google Shape;127;p2:notes">
            <a:extLst>
              <a:ext uri="{FF2B5EF4-FFF2-40B4-BE49-F238E27FC236}">
                <a16:creationId xmlns:a16="http://schemas.microsoft.com/office/drawing/2014/main" id="{F3CA5B15-F85F-F657-2926-596DE317D70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53056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0005920D-21DD-B996-6494-93B71D53AD00}"/>
            </a:ext>
          </a:extLst>
        </p:cNvPr>
        <p:cNvGrpSpPr/>
        <p:nvPr/>
      </p:nvGrpSpPr>
      <p:grpSpPr>
        <a:xfrm>
          <a:off x="0" y="0"/>
          <a:ext cx="0" cy="0"/>
          <a:chOff x="0" y="0"/>
          <a:chExt cx="0" cy="0"/>
        </a:xfrm>
      </p:grpSpPr>
      <p:sp>
        <p:nvSpPr>
          <p:cNvPr id="125" name="Google Shape;125;p2:notes">
            <a:extLst>
              <a:ext uri="{FF2B5EF4-FFF2-40B4-BE49-F238E27FC236}">
                <a16:creationId xmlns:a16="http://schemas.microsoft.com/office/drawing/2014/main" id="{BB1557EC-59E0-D699-54F3-A149C4AE0B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2:notes">
            <a:extLst>
              <a:ext uri="{FF2B5EF4-FFF2-40B4-BE49-F238E27FC236}">
                <a16:creationId xmlns:a16="http://schemas.microsoft.com/office/drawing/2014/main" id="{9D6A1020-C1ED-1A02-9404-38127217676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7" name="Google Shape;127;p2:notes">
            <a:extLst>
              <a:ext uri="{FF2B5EF4-FFF2-40B4-BE49-F238E27FC236}">
                <a16:creationId xmlns:a16="http://schemas.microsoft.com/office/drawing/2014/main" id="{0CC9E348-B453-67F9-301E-799E1FBEC47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54795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F470FA2D-9D07-744F-7048-BAB0CA85D9D6}"/>
            </a:ext>
          </a:extLst>
        </p:cNvPr>
        <p:cNvGrpSpPr/>
        <p:nvPr/>
      </p:nvGrpSpPr>
      <p:grpSpPr>
        <a:xfrm>
          <a:off x="0" y="0"/>
          <a:ext cx="0" cy="0"/>
          <a:chOff x="0" y="0"/>
          <a:chExt cx="0" cy="0"/>
        </a:xfrm>
      </p:grpSpPr>
      <p:sp>
        <p:nvSpPr>
          <p:cNvPr id="125" name="Google Shape;125;p2:notes">
            <a:extLst>
              <a:ext uri="{FF2B5EF4-FFF2-40B4-BE49-F238E27FC236}">
                <a16:creationId xmlns:a16="http://schemas.microsoft.com/office/drawing/2014/main" id="{62BD510F-3910-6A75-6621-64062AB478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2:notes">
            <a:extLst>
              <a:ext uri="{FF2B5EF4-FFF2-40B4-BE49-F238E27FC236}">
                <a16:creationId xmlns:a16="http://schemas.microsoft.com/office/drawing/2014/main" id="{B57CE32C-A770-CD32-B05A-33F9686AA1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7" name="Google Shape;127;p2:notes">
            <a:extLst>
              <a:ext uri="{FF2B5EF4-FFF2-40B4-BE49-F238E27FC236}">
                <a16:creationId xmlns:a16="http://schemas.microsoft.com/office/drawing/2014/main" id="{63495E98-633D-B206-DE5B-A98155BBFE2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101769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6: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6: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343434"/>
              </a:buClr>
              <a:buSzPts val="2800"/>
              <a:buNone/>
            </a:pPr>
            <a:r>
              <a:rPr lang="en-GB" sz="2800" dirty="0"/>
              <a:t>EU’s 4</a:t>
            </a:r>
            <a:r>
              <a:rPr lang="en-GB" sz="2800" baseline="30000" dirty="0"/>
              <a:t>th</a:t>
            </a:r>
            <a:r>
              <a:rPr lang="en-GB" sz="2800" dirty="0"/>
              <a:t> Anti-Money Laundering Directive (Council Directive 2015/849EU).</a:t>
            </a:r>
            <a:endParaRPr lang="en-GB" dirty="0"/>
          </a:p>
          <a:p>
            <a:pPr marL="685800" lvl="1" indent="-228600" algn="l" rtl="0">
              <a:lnSpc>
                <a:spcPct val="90000"/>
              </a:lnSpc>
              <a:spcBef>
                <a:spcPts val="500"/>
              </a:spcBef>
              <a:spcAft>
                <a:spcPts val="0"/>
              </a:spcAft>
              <a:buClr>
                <a:srgbClr val="343434"/>
              </a:buClr>
              <a:buSzPts val="2800"/>
              <a:buFont typeface="Noto Sans Symbols"/>
              <a:buChar char="✔"/>
            </a:pPr>
            <a:r>
              <a:rPr lang="en-GB" sz="2800" dirty="0"/>
              <a:t>Listed tax offences as predicate crimes to money laundering.</a:t>
            </a:r>
            <a:endParaRPr lang="en-GB" dirty="0"/>
          </a:p>
          <a:p>
            <a:pPr marL="685800" lvl="1" indent="-228600" algn="l" rtl="0">
              <a:lnSpc>
                <a:spcPct val="90000"/>
              </a:lnSpc>
              <a:spcBef>
                <a:spcPts val="500"/>
              </a:spcBef>
              <a:spcAft>
                <a:spcPts val="0"/>
              </a:spcAft>
              <a:buClr>
                <a:srgbClr val="343434"/>
              </a:buClr>
              <a:buSzPts val="2800"/>
              <a:buFont typeface="Noto Sans Symbols"/>
              <a:buChar char="✔"/>
            </a:pPr>
            <a:r>
              <a:rPr lang="en-GB" sz="2800" dirty="0"/>
              <a:t>Obliged EU Member States introduce registers of beneficial owners.</a:t>
            </a:r>
            <a:endParaRPr lang="en-GB" dirty="0"/>
          </a:p>
          <a:p>
            <a:pPr marL="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Arial"/>
              <a:ea typeface="Arial"/>
              <a:cs typeface="Arial"/>
              <a:sym typeface="Arial"/>
            </a:endParaRPr>
          </a:p>
        </p:txBody>
      </p:sp>
      <p:sp>
        <p:nvSpPr>
          <p:cNvPr id="164" name="Google Shape;164;p6: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extLst>
      <p:ext uri="{BB962C8B-B14F-4D97-AF65-F5344CB8AC3E}">
        <p14:creationId xmlns:p14="http://schemas.microsoft.com/office/powerpoint/2010/main" val="619399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3: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3: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extLst>
      <p:ext uri="{BB962C8B-B14F-4D97-AF65-F5344CB8AC3E}">
        <p14:creationId xmlns:p14="http://schemas.microsoft.com/office/powerpoint/2010/main" val="3956454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5: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5: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t>Intended to offer clarity to the notion of beneficial ownership and was done against the background of the Model Tax Convention’s aim of preventing double taxation, tax avoidance, and evasion.</a:t>
            </a:r>
            <a:endParaRPr/>
          </a:p>
        </p:txBody>
      </p:sp>
      <p:sp>
        <p:nvSpPr>
          <p:cNvPr id="155" name="Google Shape;155;p5: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extLst>
      <p:ext uri="{BB962C8B-B14F-4D97-AF65-F5344CB8AC3E}">
        <p14:creationId xmlns:p14="http://schemas.microsoft.com/office/powerpoint/2010/main" val="1475258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19: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272" name="Google Shape;272;p19: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extLst>
      <p:ext uri="{BB962C8B-B14F-4D97-AF65-F5344CB8AC3E}">
        <p14:creationId xmlns:p14="http://schemas.microsoft.com/office/powerpoint/2010/main" val="2442497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47863" y="647700"/>
            <a:ext cx="2901950" cy="1631950"/>
          </a:xfrm>
        </p:spPr>
      </p:sp>
      <p:sp>
        <p:nvSpPr>
          <p:cNvPr id="3" name="Notes Placeholder 2"/>
          <p:cNvSpPr>
            <a:spLocks noGrp="1"/>
          </p:cNvSpPr>
          <p:nvPr>
            <p:ph type="body" idx="1"/>
          </p:nvPr>
        </p:nvSpPr>
        <p:spPr/>
        <p:txBody>
          <a:bodyPr/>
          <a:lstStyle/>
          <a:p>
            <a:pPr marL="2628900" lvl="5" indent="-342900">
              <a:buFont typeface="Arial" panose="020B0604020202020204" pitchFamily="34" charset="0"/>
              <a:buChar char="•"/>
            </a:pPr>
            <a:endParaRPr lang="en-GB" sz="26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AB0A922-D586-4ABF-AD4D-7EBCEBE5A34F}" type="slidenum">
              <a:rPr lang="en-GB" smtClean="0"/>
              <a:t>8</a:t>
            </a:fld>
            <a:endParaRPr lang="en-GB"/>
          </a:p>
        </p:txBody>
      </p:sp>
    </p:spTree>
    <p:extLst>
      <p:ext uri="{BB962C8B-B14F-4D97-AF65-F5344CB8AC3E}">
        <p14:creationId xmlns:p14="http://schemas.microsoft.com/office/powerpoint/2010/main" val="3905082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8: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2800" b="1"/>
              <a:t>Switzerland dominates around 5% of the international financial market and manages over $3.1 trillion worth of assets originating from abroad </a:t>
            </a:r>
            <a:r>
              <a:rPr lang="en-GB" sz="2800"/>
              <a:t>(Tax Freeports Warehouses located within free-trade zones that lie within a country’s geographical border but are designated by that country’s government to be outside its normal customs regime. </a:t>
            </a:r>
            <a:endParaRPr/>
          </a:p>
          <a:p>
            <a:pPr marL="0" lvl="0" indent="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p:txBody>
      </p:sp>
      <p:sp>
        <p:nvSpPr>
          <p:cNvPr id="187" name="Google Shape;187;p8: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extLst>
      <p:ext uri="{BB962C8B-B14F-4D97-AF65-F5344CB8AC3E}">
        <p14:creationId xmlns:p14="http://schemas.microsoft.com/office/powerpoint/2010/main" val="1680816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9: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p9: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extLst>
      <p:ext uri="{BB962C8B-B14F-4D97-AF65-F5344CB8AC3E}">
        <p14:creationId xmlns:p14="http://schemas.microsoft.com/office/powerpoint/2010/main" val="203905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a:extLst>
            <a:ext uri="{FF2B5EF4-FFF2-40B4-BE49-F238E27FC236}">
              <a16:creationId xmlns:a16="http://schemas.microsoft.com/office/drawing/2014/main" id="{573DC6CD-2507-DCD4-FE12-F714C160497D}"/>
            </a:ext>
          </a:extLst>
        </p:cNvPr>
        <p:cNvGrpSpPr/>
        <p:nvPr/>
      </p:nvGrpSpPr>
      <p:grpSpPr>
        <a:xfrm>
          <a:off x="0" y="0"/>
          <a:ext cx="0" cy="0"/>
          <a:chOff x="0" y="0"/>
          <a:chExt cx="0" cy="0"/>
        </a:xfrm>
      </p:grpSpPr>
      <p:sp>
        <p:nvSpPr>
          <p:cNvPr id="185" name="Google Shape;185;p8:notes">
            <a:extLst>
              <a:ext uri="{FF2B5EF4-FFF2-40B4-BE49-F238E27FC236}">
                <a16:creationId xmlns:a16="http://schemas.microsoft.com/office/drawing/2014/main" id="{42ADF813-D228-E436-800D-3DC3E8A94C11}"/>
              </a:ext>
            </a:extLst>
          </p:cNvPr>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8:notes">
            <a:extLst>
              <a:ext uri="{FF2B5EF4-FFF2-40B4-BE49-F238E27FC236}">
                <a16:creationId xmlns:a16="http://schemas.microsoft.com/office/drawing/2014/main" id="{55D36029-50DC-8118-B4EE-18E7C471A60A}"/>
              </a:ext>
            </a:extLst>
          </p:cNvPr>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Noto Sans Symbols"/>
              <a:buNone/>
            </a:pPr>
            <a:endParaRPr dirty="0"/>
          </a:p>
          <a:p>
            <a:pPr marL="0" lvl="0" indent="0" algn="l" rtl="0">
              <a:spcBef>
                <a:spcPts val="0"/>
              </a:spcBef>
              <a:spcAft>
                <a:spcPts val="0"/>
              </a:spcAft>
              <a:buNone/>
            </a:pPr>
            <a:endParaRPr dirty="0"/>
          </a:p>
        </p:txBody>
      </p:sp>
      <p:sp>
        <p:nvSpPr>
          <p:cNvPr id="187" name="Google Shape;187;p8:notes">
            <a:extLst>
              <a:ext uri="{FF2B5EF4-FFF2-40B4-BE49-F238E27FC236}">
                <a16:creationId xmlns:a16="http://schemas.microsoft.com/office/drawing/2014/main" id="{BCC83B35-A3C5-E7C5-2BE6-F5EA5287664F}"/>
              </a:ext>
            </a:extLst>
          </p:cNvPr>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extLst>
      <p:ext uri="{BB962C8B-B14F-4D97-AF65-F5344CB8AC3E}">
        <p14:creationId xmlns:p14="http://schemas.microsoft.com/office/powerpoint/2010/main" val="3249652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6E85C-C79B-46F9-D00A-1C6BD5B27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C179E-7DAA-B963-73FD-06C92C927818}"/>
              </a:ext>
            </a:extLst>
          </p:cNvPr>
          <p:cNvSpPr>
            <a:spLocks noGrp="1" noRot="1" noChangeAspect="1"/>
          </p:cNvSpPr>
          <p:nvPr>
            <p:ph type="sldImg"/>
          </p:nvPr>
        </p:nvSpPr>
        <p:spPr>
          <a:xfrm>
            <a:off x="1947863" y="647700"/>
            <a:ext cx="2901950" cy="1631950"/>
          </a:xfrm>
        </p:spPr>
      </p:sp>
      <p:sp>
        <p:nvSpPr>
          <p:cNvPr id="3" name="Notes Placeholder 2">
            <a:extLst>
              <a:ext uri="{FF2B5EF4-FFF2-40B4-BE49-F238E27FC236}">
                <a16:creationId xmlns:a16="http://schemas.microsoft.com/office/drawing/2014/main" id="{1BA5441C-176F-E500-AF40-4E30CA54D4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19F6C9B-3FA3-60E2-BC90-107F540DC965}"/>
              </a:ext>
            </a:extLst>
          </p:cNvPr>
          <p:cNvSpPr>
            <a:spLocks noGrp="1"/>
          </p:cNvSpPr>
          <p:nvPr>
            <p:ph type="sldNum" sz="quarter" idx="5"/>
          </p:nvPr>
        </p:nvSpPr>
        <p:spPr/>
        <p:txBody>
          <a:bodyPr/>
          <a:lstStyle/>
          <a:p>
            <a:fld id="{FAB0A922-D586-4ABF-AD4D-7EBCEBE5A34F}" type="slidenum">
              <a:rPr lang="en-GB" smtClean="0"/>
              <a:t>12</a:t>
            </a:fld>
            <a:endParaRPr lang="en-GB"/>
          </a:p>
        </p:txBody>
      </p:sp>
    </p:spTree>
    <p:extLst>
      <p:ext uri="{BB962C8B-B14F-4D97-AF65-F5344CB8AC3E}">
        <p14:creationId xmlns:p14="http://schemas.microsoft.com/office/powerpoint/2010/main" val="2972321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67CEE-3544-7127-0801-C2ED0941C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747F9-DA9E-4AE2-2CEB-EA95237A7161}"/>
              </a:ext>
            </a:extLst>
          </p:cNvPr>
          <p:cNvSpPr>
            <a:spLocks noGrp="1" noRot="1" noChangeAspect="1"/>
          </p:cNvSpPr>
          <p:nvPr>
            <p:ph type="sldImg"/>
          </p:nvPr>
        </p:nvSpPr>
        <p:spPr>
          <a:xfrm>
            <a:off x="1366838" y="692150"/>
            <a:ext cx="4064000" cy="2287588"/>
          </a:xfrm>
        </p:spPr>
      </p:sp>
      <p:sp>
        <p:nvSpPr>
          <p:cNvPr id="3" name="Notes Placeholder 2">
            <a:extLst>
              <a:ext uri="{FF2B5EF4-FFF2-40B4-BE49-F238E27FC236}">
                <a16:creationId xmlns:a16="http://schemas.microsoft.com/office/drawing/2014/main" id="{F236048C-2E52-5F53-B965-AD059240E450}"/>
              </a:ext>
            </a:extLst>
          </p:cNvPr>
          <p:cNvSpPr>
            <a:spLocks noGrp="1"/>
          </p:cNvSpPr>
          <p:nvPr>
            <p:ph type="body" idx="1"/>
          </p:nvPr>
        </p:nvSpPr>
        <p:spPr/>
        <p:txBody>
          <a:bodyPr/>
          <a:lstStyle/>
          <a:p>
            <a:endParaRPr lang="en-GB" sz="1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C25A33E-FF9F-96F9-D12F-1BE4B2E2DD9C}"/>
              </a:ext>
            </a:extLst>
          </p:cNvPr>
          <p:cNvSpPr>
            <a:spLocks noGrp="1"/>
          </p:cNvSpPr>
          <p:nvPr>
            <p:ph type="sldNum" sz="quarter" idx="5"/>
          </p:nvPr>
        </p:nvSpPr>
        <p:spPr/>
        <p:txBody>
          <a:bodyPr/>
          <a:lstStyle/>
          <a:p>
            <a:fld id="{FAB0A922-D586-4ABF-AD4D-7EBCEBE5A34F}" type="slidenum">
              <a:rPr lang="en-GB" smtClean="0"/>
              <a:t>13</a:t>
            </a:fld>
            <a:endParaRPr lang="en-GB"/>
          </a:p>
        </p:txBody>
      </p:sp>
    </p:spTree>
    <p:extLst>
      <p:ext uri="{BB962C8B-B14F-4D97-AF65-F5344CB8AC3E}">
        <p14:creationId xmlns:p14="http://schemas.microsoft.com/office/powerpoint/2010/main" val="61359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3: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23: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800" dirty="0">
                <a:solidFill>
                  <a:srgbClr val="000000"/>
                </a:solidFill>
                <a:latin typeface="Arial"/>
                <a:ea typeface="Arial"/>
                <a:cs typeface="Arial"/>
                <a:sym typeface="Arial"/>
              </a:rPr>
              <a:t>Initially, the EU 4ALMD was transposed into UK law via the Small Business, Enterprise and Employment Act 2015, which mandated for UK-incorporated companies to be listed on a central register.</a:t>
            </a:r>
            <a:endParaRPr dirty="0"/>
          </a:p>
          <a:p>
            <a:pPr marL="914400" lvl="2" indent="0" algn="l" rtl="0">
              <a:spcBef>
                <a:spcPts val="0"/>
              </a:spcBef>
              <a:spcAft>
                <a:spcPts val="0"/>
              </a:spcAft>
              <a:buClr>
                <a:schemeClr val="dk1"/>
              </a:buClr>
              <a:buSzPts val="2400"/>
              <a:buFont typeface="Calibri"/>
              <a:buNone/>
            </a:pPr>
            <a:r>
              <a:rPr lang="en-GB" sz="2400" dirty="0"/>
              <a:t>Available to the public. </a:t>
            </a:r>
            <a:endParaRPr dirty="0"/>
          </a:p>
          <a:p>
            <a:pPr marL="914400" lvl="2" indent="0" algn="l" rtl="0">
              <a:spcBef>
                <a:spcPts val="0"/>
              </a:spcBef>
              <a:spcAft>
                <a:spcPts val="0"/>
              </a:spcAft>
              <a:buClr>
                <a:schemeClr val="dk1"/>
              </a:buClr>
              <a:buSzPts val="2400"/>
              <a:buFont typeface="Calibri"/>
              <a:buNone/>
            </a:pPr>
            <a:r>
              <a:rPr lang="en-GB" sz="2400" dirty="0"/>
              <a:t>PSC’s full name, date of birth, nationality, residential address, and the nature of their control over the company.</a:t>
            </a:r>
            <a:endParaRPr dirty="0"/>
          </a:p>
          <a:p>
            <a:pPr marL="457200" lvl="0" indent="-457200" algn="l" rtl="0">
              <a:spcBef>
                <a:spcPts val="0"/>
              </a:spcBef>
              <a:spcAft>
                <a:spcPts val="0"/>
              </a:spcAft>
              <a:buClr>
                <a:schemeClr val="dk1"/>
              </a:buClr>
              <a:buSzPts val="1200"/>
              <a:buFont typeface="Calibri"/>
              <a:buAutoNum type="arabicPeriod"/>
            </a:pPr>
            <a:r>
              <a:rPr lang="en-GB" b="1" dirty="0"/>
              <a:t>‘Trusts Registration Service’ </a:t>
            </a:r>
            <a:r>
              <a:rPr lang="en-GB" dirty="0"/>
              <a:t>(2017).</a:t>
            </a:r>
            <a:endParaRPr dirty="0"/>
          </a:p>
          <a:p>
            <a:pPr marL="914400" lvl="2" indent="0" algn="l" rtl="0">
              <a:spcBef>
                <a:spcPts val="0"/>
              </a:spcBef>
              <a:spcAft>
                <a:spcPts val="0"/>
              </a:spcAft>
              <a:buClr>
                <a:schemeClr val="dk1"/>
              </a:buClr>
              <a:buSzPts val="2400"/>
              <a:buFont typeface="Calibri"/>
              <a:buNone/>
            </a:pPr>
            <a:r>
              <a:rPr lang="en-GB" sz="2400" dirty="0"/>
              <a:t>Unavailable to the public - only accessible to UK policing authorities and the UK FIU (those with a ‘legitimate interest’).</a:t>
            </a:r>
            <a:endParaRPr sz="2400" dirty="0">
              <a:solidFill>
                <a:srgbClr val="000000"/>
              </a:solidFill>
            </a:endParaRPr>
          </a:p>
          <a:p>
            <a:pPr marL="457200" lvl="0" indent="-457200" algn="l" rtl="0">
              <a:spcBef>
                <a:spcPts val="0"/>
              </a:spcBef>
              <a:spcAft>
                <a:spcPts val="0"/>
              </a:spcAft>
              <a:buClr>
                <a:srgbClr val="000000"/>
              </a:buClr>
              <a:buSzPts val="1200"/>
              <a:buFont typeface="Calibri"/>
              <a:buAutoNum type="arabicPeriod"/>
            </a:pPr>
            <a:r>
              <a:rPr lang="en-GB" b="1" dirty="0">
                <a:solidFill>
                  <a:srgbClr val="000000"/>
                </a:solidFill>
              </a:rPr>
              <a:t>The Register of Overseas Entities </a:t>
            </a:r>
            <a:r>
              <a:rPr lang="en-GB" dirty="0">
                <a:solidFill>
                  <a:srgbClr val="000000"/>
                </a:solidFill>
              </a:rPr>
              <a:t>(2022). </a:t>
            </a:r>
            <a:endParaRPr dirty="0"/>
          </a:p>
          <a:p>
            <a:pPr marL="914400" lvl="2" indent="0" algn="l" rtl="0">
              <a:spcBef>
                <a:spcPts val="0"/>
              </a:spcBef>
              <a:spcAft>
                <a:spcPts val="0"/>
              </a:spcAft>
              <a:buClr>
                <a:srgbClr val="000000"/>
              </a:buClr>
              <a:buSzPts val="2400"/>
              <a:buFont typeface="Calibri"/>
              <a:buNone/>
            </a:pPr>
            <a:r>
              <a:rPr lang="en-GB" sz="2400" dirty="0">
                <a:solidFill>
                  <a:srgbClr val="000000"/>
                </a:solidFill>
              </a:rPr>
              <a:t>Shall contain information about who owns and controls </a:t>
            </a:r>
            <a:endParaRPr dirty="0"/>
          </a:p>
          <a:p>
            <a:pPr marL="914400" lvl="2" indent="0" algn="l" rtl="0">
              <a:spcBef>
                <a:spcPts val="0"/>
              </a:spcBef>
              <a:spcAft>
                <a:spcPts val="0"/>
              </a:spcAft>
              <a:buClr>
                <a:srgbClr val="000000"/>
              </a:buClr>
              <a:buSzPts val="2400"/>
              <a:buFont typeface="Calibri"/>
              <a:buNone/>
            </a:pPr>
            <a:r>
              <a:rPr lang="en-GB" sz="2400" dirty="0">
                <a:solidFill>
                  <a:srgbClr val="000000"/>
                </a:solidFill>
              </a:rPr>
              <a:t>foreign entities owning property in the UK.</a:t>
            </a:r>
            <a:endParaRPr sz="2400" dirty="0"/>
          </a:p>
          <a:p>
            <a:pPr marL="0" lvl="0" indent="0" algn="l" rtl="0">
              <a:spcBef>
                <a:spcPts val="0"/>
              </a:spcBef>
              <a:spcAft>
                <a:spcPts val="0"/>
              </a:spcAft>
              <a:buNone/>
            </a:pPr>
            <a:endParaRPr sz="1800" dirty="0">
              <a:solidFill>
                <a:srgbClr val="000000"/>
              </a:solidFill>
              <a:latin typeface="Arial"/>
              <a:ea typeface="Arial"/>
              <a:cs typeface="Arial"/>
              <a:sym typeface="Arial"/>
            </a:endParaRPr>
          </a:p>
        </p:txBody>
      </p:sp>
      <p:sp>
        <p:nvSpPr>
          <p:cNvPr id="318" name="Google Shape;318;p23: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14</a:t>
            </a:fld>
            <a:endParaRPr/>
          </a:p>
        </p:txBody>
      </p:sp>
    </p:spTree>
    <p:extLst>
      <p:ext uri="{BB962C8B-B14F-4D97-AF65-F5344CB8AC3E}">
        <p14:creationId xmlns:p14="http://schemas.microsoft.com/office/powerpoint/2010/main" val="1853538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47863" y="647700"/>
            <a:ext cx="2901950" cy="16319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B0A922-D586-4ABF-AD4D-7EBCEBE5A34F}" type="slidenum">
              <a:rPr lang="en-GB" smtClean="0"/>
              <a:t>15</a:t>
            </a:fld>
            <a:endParaRPr lang="en-GB"/>
          </a:p>
        </p:txBody>
      </p:sp>
    </p:spTree>
    <p:extLst>
      <p:ext uri="{BB962C8B-B14F-4D97-AF65-F5344CB8AC3E}">
        <p14:creationId xmlns:p14="http://schemas.microsoft.com/office/powerpoint/2010/main" val="2276951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47863" y="647700"/>
            <a:ext cx="2901950" cy="16319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B0A922-D586-4ABF-AD4D-7EBCEBE5A34F}" type="slidenum">
              <a:rPr lang="en-GB" smtClean="0"/>
              <a:t>16</a:t>
            </a:fld>
            <a:endParaRPr lang="en-GB"/>
          </a:p>
        </p:txBody>
      </p:sp>
    </p:spTree>
    <p:extLst>
      <p:ext uri="{BB962C8B-B14F-4D97-AF65-F5344CB8AC3E}">
        <p14:creationId xmlns:p14="http://schemas.microsoft.com/office/powerpoint/2010/main" val="3870178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47863" y="647700"/>
            <a:ext cx="2901950" cy="16319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B0A922-D586-4ABF-AD4D-7EBCEBE5A34F}" type="slidenum">
              <a:rPr lang="en-GB" smtClean="0"/>
              <a:t>17</a:t>
            </a:fld>
            <a:endParaRPr lang="en-GB"/>
          </a:p>
        </p:txBody>
      </p:sp>
    </p:spTree>
    <p:extLst>
      <p:ext uri="{BB962C8B-B14F-4D97-AF65-F5344CB8AC3E}">
        <p14:creationId xmlns:p14="http://schemas.microsoft.com/office/powerpoint/2010/main" val="2963166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4: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24: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24: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18</a:t>
            </a:fld>
            <a:endParaRPr/>
          </a:p>
        </p:txBody>
      </p:sp>
    </p:spTree>
    <p:extLst>
      <p:ext uri="{BB962C8B-B14F-4D97-AF65-F5344CB8AC3E}">
        <p14:creationId xmlns:p14="http://schemas.microsoft.com/office/powerpoint/2010/main" val="2483252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3B223-5023-F493-F99F-6C29A4AD7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E304B-F3F8-004B-4E99-CEA17C3DDC3F}"/>
              </a:ext>
            </a:extLst>
          </p:cNvPr>
          <p:cNvSpPr>
            <a:spLocks noGrp="1" noRot="1" noChangeAspect="1"/>
          </p:cNvSpPr>
          <p:nvPr>
            <p:ph type="sldImg"/>
          </p:nvPr>
        </p:nvSpPr>
        <p:spPr>
          <a:xfrm>
            <a:off x="1366838" y="692150"/>
            <a:ext cx="4064000" cy="2287588"/>
          </a:xfrm>
        </p:spPr>
      </p:sp>
      <p:sp>
        <p:nvSpPr>
          <p:cNvPr id="3" name="Notes Placeholder 2">
            <a:extLst>
              <a:ext uri="{FF2B5EF4-FFF2-40B4-BE49-F238E27FC236}">
                <a16:creationId xmlns:a16="http://schemas.microsoft.com/office/drawing/2014/main" id="{7C4686DA-FDBA-4DFB-580C-0C562A7638A1}"/>
              </a:ext>
            </a:extLst>
          </p:cNvPr>
          <p:cNvSpPr>
            <a:spLocks noGrp="1"/>
          </p:cNvSpPr>
          <p:nvPr>
            <p:ph type="body" idx="1"/>
          </p:nvPr>
        </p:nvSpPr>
        <p:spPr/>
        <p:txBody>
          <a:bodyPr/>
          <a:lstStyle/>
          <a:p>
            <a:endParaRPr lang="en-GB" sz="14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076B95B-49EA-4894-296E-1146BA44AAEA}"/>
              </a:ext>
            </a:extLst>
          </p:cNvPr>
          <p:cNvSpPr>
            <a:spLocks noGrp="1"/>
          </p:cNvSpPr>
          <p:nvPr>
            <p:ph type="sldNum" sz="quarter" idx="5"/>
          </p:nvPr>
        </p:nvSpPr>
        <p:spPr/>
        <p:txBody>
          <a:bodyPr/>
          <a:lstStyle/>
          <a:p>
            <a:fld id="{FAB0A922-D586-4ABF-AD4D-7EBCEBE5A34F}" type="slidenum">
              <a:rPr lang="en-GB" smtClean="0"/>
              <a:t>19</a:t>
            </a:fld>
            <a:endParaRPr lang="en-GB"/>
          </a:p>
        </p:txBody>
      </p:sp>
    </p:spTree>
    <p:extLst>
      <p:ext uri="{BB962C8B-B14F-4D97-AF65-F5344CB8AC3E}">
        <p14:creationId xmlns:p14="http://schemas.microsoft.com/office/powerpoint/2010/main" val="3098216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1:notes"/>
          <p:cNvSpPr>
            <a:spLocks noGrp="1" noRot="1" noChangeAspect="1"/>
          </p:cNvSpPr>
          <p:nvPr>
            <p:ph type="sldImg" idx="2"/>
          </p:nvPr>
        </p:nvSpPr>
        <p:spPr>
          <a:xfrm>
            <a:off x="1366838" y="692150"/>
            <a:ext cx="4064000" cy="22875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31:notes"/>
          <p:cNvSpPr txBox="1">
            <a:spLocks noGrp="1"/>
          </p:cNvSpPr>
          <p:nvPr>
            <p:ph type="body" idx="1"/>
          </p:nvPr>
        </p:nvSpPr>
        <p:spPr>
          <a:xfrm>
            <a:off x="679768" y="4778722"/>
            <a:ext cx="5438140" cy="39098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b="0">
              <a:solidFill>
                <a:srgbClr val="000000"/>
              </a:solidFill>
              <a:latin typeface="Arial"/>
              <a:ea typeface="Arial"/>
              <a:cs typeface="Arial"/>
              <a:sym typeface="Arial"/>
            </a:endParaRPr>
          </a:p>
        </p:txBody>
      </p:sp>
      <p:sp>
        <p:nvSpPr>
          <p:cNvPr id="440" name="Google Shape;440;p31:notes"/>
          <p:cNvSpPr txBox="1">
            <a:spLocks noGrp="1"/>
          </p:cNvSpPr>
          <p:nvPr>
            <p:ph type="sldNum" idx="12"/>
          </p:nvPr>
        </p:nvSpPr>
        <p:spPr>
          <a:xfrm>
            <a:off x="3850444" y="9431600"/>
            <a:ext cx="2945659" cy="49821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extLst>
      <p:ext uri="{BB962C8B-B14F-4D97-AF65-F5344CB8AC3E}">
        <p14:creationId xmlns:p14="http://schemas.microsoft.com/office/powerpoint/2010/main" val="2387684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8" name="Google Shape;89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a:spcBef>
                <a:spcPts val="0"/>
              </a:spcBef>
              <a:spcAft>
                <a:spcPts val="0"/>
              </a:spcAft>
              <a:buNone/>
            </a:pPr>
            <a:endParaRPr dirty="0">
              <a:ea typeface="Calibri"/>
              <a:cs typeface="Calibri"/>
            </a:endParaRPr>
          </a:p>
        </p:txBody>
      </p:sp>
      <p:sp>
        <p:nvSpPr>
          <p:cNvPr id="899" name="Google Shape;89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050135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2634-4CB5-E97A-BDEB-1B0CFC9F8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F1C92-34CA-B5F9-6A16-3B843398665E}"/>
              </a:ext>
            </a:extLst>
          </p:cNvPr>
          <p:cNvSpPr>
            <a:spLocks noGrp="1" noRot="1" noChangeAspect="1"/>
          </p:cNvSpPr>
          <p:nvPr>
            <p:ph type="sldImg"/>
          </p:nvPr>
        </p:nvSpPr>
        <p:spPr>
          <a:xfrm>
            <a:off x="1947863" y="647700"/>
            <a:ext cx="2901950" cy="1631950"/>
          </a:xfrm>
        </p:spPr>
      </p:sp>
      <p:sp>
        <p:nvSpPr>
          <p:cNvPr id="3" name="Notes Placeholder 2">
            <a:extLst>
              <a:ext uri="{FF2B5EF4-FFF2-40B4-BE49-F238E27FC236}">
                <a16:creationId xmlns:a16="http://schemas.microsoft.com/office/drawing/2014/main" id="{A19A03EF-323F-A0E8-6960-F434620D91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7A49C53-6695-CE9F-B768-871CFBFFC72B}"/>
              </a:ext>
            </a:extLst>
          </p:cNvPr>
          <p:cNvSpPr>
            <a:spLocks noGrp="1"/>
          </p:cNvSpPr>
          <p:nvPr>
            <p:ph type="sldNum" sz="quarter" idx="5"/>
          </p:nvPr>
        </p:nvSpPr>
        <p:spPr/>
        <p:txBody>
          <a:bodyPr/>
          <a:lstStyle/>
          <a:p>
            <a:fld id="{FAB0A922-D586-4ABF-AD4D-7EBCEBE5A34F}" type="slidenum">
              <a:rPr lang="en-GB" smtClean="0"/>
              <a:t>22</a:t>
            </a:fld>
            <a:endParaRPr lang="en-GB"/>
          </a:p>
        </p:txBody>
      </p:sp>
    </p:spTree>
    <p:extLst>
      <p:ext uri="{BB962C8B-B14F-4D97-AF65-F5344CB8AC3E}">
        <p14:creationId xmlns:p14="http://schemas.microsoft.com/office/powerpoint/2010/main" val="82566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a:extLst>
            <a:ext uri="{FF2B5EF4-FFF2-40B4-BE49-F238E27FC236}">
              <a16:creationId xmlns:a16="http://schemas.microsoft.com/office/drawing/2014/main" id="{ECDB881E-25E7-3013-E8E5-EEDA0E87BC0F}"/>
            </a:ext>
          </a:extLst>
        </p:cNvPr>
        <p:cNvGrpSpPr/>
        <p:nvPr/>
      </p:nvGrpSpPr>
      <p:grpSpPr>
        <a:xfrm>
          <a:off x="0" y="0"/>
          <a:ext cx="0" cy="0"/>
          <a:chOff x="0" y="0"/>
          <a:chExt cx="0" cy="0"/>
        </a:xfrm>
      </p:grpSpPr>
      <p:sp>
        <p:nvSpPr>
          <p:cNvPr id="125" name="Google Shape;125;p2:notes">
            <a:extLst>
              <a:ext uri="{FF2B5EF4-FFF2-40B4-BE49-F238E27FC236}">
                <a16:creationId xmlns:a16="http://schemas.microsoft.com/office/drawing/2014/main" id="{7937B474-571A-153B-5D6E-3922EF148A3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2:notes">
            <a:extLst>
              <a:ext uri="{FF2B5EF4-FFF2-40B4-BE49-F238E27FC236}">
                <a16:creationId xmlns:a16="http://schemas.microsoft.com/office/drawing/2014/main" id="{00D2C7FA-39A0-7496-C4D3-DE5258316EC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7" name="Google Shape;127;p2:notes">
            <a:extLst>
              <a:ext uri="{FF2B5EF4-FFF2-40B4-BE49-F238E27FC236}">
                <a16:creationId xmlns:a16="http://schemas.microsoft.com/office/drawing/2014/main" id="{0255D61A-D6D4-ABDC-A503-D034000E709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191047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_Title slide">
    <p:spTree>
      <p:nvGrpSpPr>
        <p:cNvPr id="1" name=""/>
        <p:cNvGrpSpPr/>
        <p:nvPr/>
      </p:nvGrpSpPr>
      <p:grpSpPr>
        <a:xfrm>
          <a:off x="0" y="0"/>
          <a:ext cx="0" cy="0"/>
          <a:chOff x="0" y="0"/>
          <a:chExt cx="0" cy="0"/>
        </a:xfrm>
      </p:grpSpPr>
      <p:sp>
        <p:nvSpPr>
          <p:cNvPr id="8" name="Rechthoek 17">
            <a:extLst>
              <a:ext uri="{FF2B5EF4-FFF2-40B4-BE49-F238E27FC236}">
                <a16:creationId xmlns:a16="http://schemas.microsoft.com/office/drawing/2014/main" id="{552F9B91-4010-4562-9359-EED6891B29B8}"/>
              </a:ext>
            </a:extLst>
          </p:cNvPr>
          <p:cNvSpPr/>
          <p:nvPr/>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id="{1D820570-21E1-43AC-BE0D-02ADF7C4CF21}"/>
              </a:ext>
            </a:extLst>
          </p:cNvPr>
          <p:cNvSpPr/>
          <p:nvPr/>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pic>
        <p:nvPicPr>
          <p:cNvPr id="7" name="Afbeelding 22">
            <a:extLst>
              <a:ext uri="{FF2B5EF4-FFF2-40B4-BE49-F238E27FC236}">
                <a16:creationId xmlns:a16="http://schemas.microsoft.com/office/drawing/2014/main" id="{E63E3581-10E1-4073-944D-F8E146E17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4" y="546282"/>
            <a:ext cx="4325121" cy="1539243"/>
          </a:xfrm>
          <a:prstGeom prst="rect">
            <a:avLst/>
          </a:prstGeom>
        </p:spPr>
      </p:pic>
      <p:sp>
        <p:nvSpPr>
          <p:cNvPr id="9" name="Titel 1">
            <a:extLst>
              <a:ext uri="{FF2B5EF4-FFF2-40B4-BE49-F238E27FC236}">
                <a16:creationId xmlns:a16="http://schemas.microsoft.com/office/drawing/2014/main" id="{A199696C-1A0F-4C0D-85B6-89CC710B7380}"/>
              </a:ext>
            </a:extLst>
          </p:cNvPr>
          <p:cNvSpPr>
            <a:spLocks noGrp="1"/>
          </p:cNvSpPr>
          <p:nvPr>
            <p:ph type="ctrTitle" hasCustomPrompt="1"/>
          </p:nvPr>
        </p:nvSpPr>
        <p:spPr>
          <a:xfrm>
            <a:off x="939978" y="3991480"/>
            <a:ext cx="10177029" cy="1167973"/>
          </a:xfrm>
          <a:prstGeom prst="rect">
            <a:avLst/>
          </a:prstGeom>
        </p:spPr>
        <p:txBody>
          <a:bodyPr anchor="t">
            <a:noAutofit/>
          </a:bodyPr>
          <a:lstStyle>
            <a:lvl1pPr algn="l">
              <a:lnSpc>
                <a:spcPts val="45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EDIT TITLE</a:t>
            </a:r>
            <a:endParaRPr lang="en-GB" dirty="0"/>
          </a:p>
        </p:txBody>
      </p:sp>
      <p:sp>
        <p:nvSpPr>
          <p:cNvPr id="12" name="Ondertitel 2">
            <a:extLst>
              <a:ext uri="{FF2B5EF4-FFF2-40B4-BE49-F238E27FC236}">
                <a16:creationId xmlns:a16="http://schemas.microsoft.com/office/drawing/2014/main" id="{7D927364-844D-4A85-B6EB-FBFEED2E4891}"/>
              </a:ext>
            </a:extLst>
          </p:cNvPr>
          <p:cNvSpPr>
            <a:spLocks noGrp="1"/>
          </p:cNvSpPr>
          <p:nvPr>
            <p:ph type="subTitle" idx="1" hasCustomPrompt="1"/>
          </p:nvPr>
        </p:nvSpPr>
        <p:spPr>
          <a:xfrm>
            <a:off x="951129" y="5228106"/>
            <a:ext cx="5563972" cy="351565"/>
          </a:xfrm>
          <a:prstGeom prst="rect">
            <a:avLst/>
          </a:prstGeom>
        </p:spPr>
        <p:txBody>
          <a:bodyPr>
            <a:noAutofit/>
          </a:bodyPr>
          <a:lstStyle>
            <a:lvl1pPr marL="0" indent="0" algn="l">
              <a:buNone/>
              <a:defRPr sz="2000" spc="50" baseline="0">
                <a:solidFill>
                  <a:schemeClr val="tx2"/>
                </a:solidFill>
                <a:latin typeface="+mn-lt"/>
                <a:ea typeface="Aero Light" pitchFamily="50" charset="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Click to edit subtitle </a:t>
            </a:r>
            <a:endParaRPr lang="en-GB" dirty="0"/>
          </a:p>
        </p:txBody>
      </p:sp>
      <p:sp>
        <p:nvSpPr>
          <p:cNvPr id="13" name="Tijdelijke aanduiding voor tekst 9">
            <a:extLst>
              <a:ext uri="{FF2B5EF4-FFF2-40B4-BE49-F238E27FC236}">
                <a16:creationId xmlns:a16="http://schemas.microsoft.com/office/drawing/2014/main" id="{BFA6C715-12C9-4F92-B6DE-60323A6EC88F}"/>
              </a:ext>
            </a:extLst>
          </p:cNvPr>
          <p:cNvSpPr>
            <a:spLocks noGrp="1"/>
          </p:cNvSpPr>
          <p:nvPr>
            <p:ph type="body" sz="quarter" idx="11" hasCustomPrompt="1"/>
          </p:nvPr>
        </p:nvSpPr>
        <p:spPr>
          <a:xfrm>
            <a:off x="939978" y="5788552"/>
            <a:ext cx="7764847" cy="681075"/>
          </a:xfrm>
          <a:prstGeom prst="rect">
            <a:avLst/>
          </a:prstGeom>
        </p:spPr>
        <p:txBody>
          <a:bodyPr>
            <a:noAutofit/>
          </a:bodyPr>
          <a:lstStyle>
            <a:lvl1pPr marL="0" indent="0">
              <a:buNone/>
              <a:defRPr sz="2000" spc="50" baseline="0">
                <a:solidFill>
                  <a:schemeClr val="tx2"/>
                </a:solidFill>
                <a:latin typeface="+mj-lt"/>
                <a:ea typeface="Aero Light" pitchFamily="50" charset="2"/>
              </a:defRPr>
            </a:lvl1pPr>
          </a:lstStyle>
          <a:p>
            <a:pPr lvl="0"/>
            <a:r>
              <a:rPr lang="nl-NL" dirty="0"/>
              <a:t>Click to add presenter’s name and job title</a:t>
            </a:r>
          </a:p>
        </p:txBody>
      </p:sp>
      <p:sp>
        <p:nvSpPr>
          <p:cNvPr id="3" name="Picture Placeholder 2"/>
          <p:cNvSpPr>
            <a:spLocks noGrp="1"/>
          </p:cNvSpPr>
          <p:nvPr>
            <p:ph type="pic" sz="quarter" idx="12"/>
          </p:nvPr>
        </p:nvSpPr>
        <p:spPr>
          <a:xfrm>
            <a:off x="6229884" y="546282"/>
            <a:ext cx="5517616" cy="3361283"/>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1880599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_Title slide">
    <p:spTree>
      <p:nvGrpSpPr>
        <p:cNvPr id="1" name=""/>
        <p:cNvGrpSpPr/>
        <p:nvPr/>
      </p:nvGrpSpPr>
      <p:grpSpPr>
        <a:xfrm>
          <a:off x="0" y="0"/>
          <a:ext cx="0" cy="0"/>
          <a:chOff x="0" y="0"/>
          <a:chExt cx="0" cy="0"/>
        </a:xfrm>
      </p:grpSpPr>
      <p:sp>
        <p:nvSpPr>
          <p:cNvPr id="8" name="Rechthoek 17">
            <a:extLst>
              <a:ext uri="{FF2B5EF4-FFF2-40B4-BE49-F238E27FC236}">
                <a16:creationId xmlns:a16="http://schemas.microsoft.com/office/drawing/2014/main" id="{552F9B91-4010-4562-9359-EED6891B29B8}"/>
              </a:ext>
            </a:extLst>
          </p:cNvPr>
          <p:cNvSpPr/>
          <p:nvPr/>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id="{1D820570-21E1-43AC-BE0D-02ADF7C4CF21}"/>
              </a:ext>
            </a:extLst>
          </p:cNvPr>
          <p:cNvSpPr/>
          <p:nvPr/>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pic>
        <p:nvPicPr>
          <p:cNvPr id="7" name="Afbeelding 22">
            <a:extLst>
              <a:ext uri="{FF2B5EF4-FFF2-40B4-BE49-F238E27FC236}">
                <a16:creationId xmlns:a16="http://schemas.microsoft.com/office/drawing/2014/main" id="{E63E3581-10E1-4073-944D-F8E146E17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4" y="546282"/>
            <a:ext cx="4325121" cy="1539243"/>
          </a:xfrm>
          <a:prstGeom prst="rect">
            <a:avLst/>
          </a:prstGeom>
        </p:spPr>
      </p:pic>
      <p:sp>
        <p:nvSpPr>
          <p:cNvPr id="9" name="Titel 1">
            <a:extLst>
              <a:ext uri="{FF2B5EF4-FFF2-40B4-BE49-F238E27FC236}">
                <a16:creationId xmlns:a16="http://schemas.microsoft.com/office/drawing/2014/main" id="{A199696C-1A0F-4C0D-85B6-89CC710B7380}"/>
              </a:ext>
            </a:extLst>
          </p:cNvPr>
          <p:cNvSpPr>
            <a:spLocks noGrp="1"/>
          </p:cNvSpPr>
          <p:nvPr>
            <p:ph type="ctrTitle" hasCustomPrompt="1"/>
          </p:nvPr>
        </p:nvSpPr>
        <p:spPr>
          <a:xfrm>
            <a:off x="939977" y="3991480"/>
            <a:ext cx="5575123" cy="1167973"/>
          </a:xfrm>
          <a:prstGeom prst="rect">
            <a:avLst/>
          </a:prstGeom>
        </p:spPr>
        <p:txBody>
          <a:bodyPr anchor="t">
            <a:noAutofit/>
          </a:bodyPr>
          <a:lstStyle>
            <a:lvl1pPr algn="l">
              <a:lnSpc>
                <a:spcPts val="45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EDIT TITLE</a:t>
            </a:r>
            <a:endParaRPr lang="en-GB" dirty="0"/>
          </a:p>
        </p:txBody>
      </p:sp>
      <p:sp>
        <p:nvSpPr>
          <p:cNvPr id="12" name="Ondertitel 2">
            <a:extLst>
              <a:ext uri="{FF2B5EF4-FFF2-40B4-BE49-F238E27FC236}">
                <a16:creationId xmlns:a16="http://schemas.microsoft.com/office/drawing/2014/main" id="{7D927364-844D-4A85-B6EB-FBFEED2E4891}"/>
              </a:ext>
            </a:extLst>
          </p:cNvPr>
          <p:cNvSpPr>
            <a:spLocks noGrp="1"/>
          </p:cNvSpPr>
          <p:nvPr>
            <p:ph type="subTitle" idx="1" hasCustomPrompt="1"/>
          </p:nvPr>
        </p:nvSpPr>
        <p:spPr>
          <a:xfrm>
            <a:off x="951129" y="5228106"/>
            <a:ext cx="5563972" cy="351565"/>
          </a:xfrm>
          <a:prstGeom prst="rect">
            <a:avLst/>
          </a:prstGeom>
        </p:spPr>
        <p:txBody>
          <a:bodyPr>
            <a:noAutofit/>
          </a:bodyPr>
          <a:lstStyle>
            <a:lvl1pPr marL="0" indent="0" algn="l">
              <a:buNone/>
              <a:defRPr sz="2000" spc="50" baseline="0">
                <a:solidFill>
                  <a:schemeClr val="tx2"/>
                </a:solidFill>
                <a:latin typeface="+mn-lt"/>
                <a:ea typeface="Aero Light" pitchFamily="50" charset="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Click to edit subtitle </a:t>
            </a:r>
            <a:endParaRPr lang="en-GB" dirty="0"/>
          </a:p>
        </p:txBody>
      </p:sp>
      <p:sp>
        <p:nvSpPr>
          <p:cNvPr id="13" name="Tijdelijke aanduiding voor tekst 9">
            <a:extLst>
              <a:ext uri="{FF2B5EF4-FFF2-40B4-BE49-F238E27FC236}">
                <a16:creationId xmlns:a16="http://schemas.microsoft.com/office/drawing/2014/main" id="{BFA6C715-12C9-4F92-B6DE-60323A6EC88F}"/>
              </a:ext>
            </a:extLst>
          </p:cNvPr>
          <p:cNvSpPr>
            <a:spLocks noGrp="1"/>
          </p:cNvSpPr>
          <p:nvPr>
            <p:ph type="body" sz="quarter" idx="11" hasCustomPrompt="1"/>
          </p:nvPr>
        </p:nvSpPr>
        <p:spPr>
          <a:xfrm>
            <a:off x="939979" y="5788552"/>
            <a:ext cx="5575123" cy="681075"/>
          </a:xfrm>
          <a:prstGeom prst="rect">
            <a:avLst/>
          </a:prstGeom>
        </p:spPr>
        <p:txBody>
          <a:bodyPr>
            <a:noAutofit/>
          </a:bodyPr>
          <a:lstStyle>
            <a:lvl1pPr marL="0" indent="0">
              <a:buNone/>
              <a:defRPr sz="2000" spc="50" baseline="0">
                <a:solidFill>
                  <a:schemeClr val="tx2"/>
                </a:solidFill>
                <a:latin typeface="+mj-lt"/>
                <a:ea typeface="Aero Light" pitchFamily="50" charset="2"/>
              </a:defRPr>
            </a:lvl1pPr>
          </a:lstStyle>
          <a:p>
            <a:pPr lvl="0"/>
            <a:r>
              <a:rPr lang="nl-NL" dirty="0"/>
              <a:t>Click to add presenter’s name and job title</a:t>
            </a:r>
          </a:p>
        </p:txBody>
      </p:sp>
      <p:sp>
        <p:nvSpPr>
          <p:cNvPr id="3" name="Picture Placeholder 2"/>
          <p:cNvSpPr>
            <a:spLocks noGrp="1"/>
          </p:cNvSpPr>
          <p:nvPr>
            <p:ph type="pic" sz="quarter" idx="12"/>
          </p:nvPr>
        </p:nvSpPr>
        <p:spPr>
          <a:xfrm>
            <a:off x="6515100" y="546100"/>
            <a:ext cx="5223854" cy="5495777"/>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22242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_Title slide">
    <p:spTree>
      <p:nvGrpSpPr>
        <p:cNvPr id="1" name=""/>
        <p:cNvGrpSpPr/>
        <p:nvPr/>
      </p:nvGrpSpPr>
      <p:grpSpPr>
        <a:xfrm>
          <a:off x="0" y="0"/>
          <a:ext cx="0" cy="0"/>
          <a:chOff x="0" y="0"/>
          <a:chExt cx="0" cy="0"/>
        </a:xfrm>
      </p:grpSpPr>
      <p:sp>
        <p:nvSpPr>
          <p:cNvPr id="8" name="Rechthoek 17">
            <a:extLst>
              <a:ext uri="{FF2B5EF4-FFF2-40B4-BE49-F238E27FC236}">
                <a16:creationId xmlns:a16="http://schemas.microsoft.com/office/drawing/2014/main" id="{552F9B91-4010-4562-9359-EED6891B29B8}"/>
              </a:ext>
            </a:extLst>
          </p:cNvPr>
          <p:cNvSpPr/>
          <p:nvPr/>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id="{1D820570-21E1-43AC-BE0D-02ADF7C4CF21}"/>
              </a:ext>
            </a:extLst>
          </p:cNvPr>
          <p:cNvSpPr/>
          <p:nvPr/>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pic>
        <p:nvPicPr>
          <p:cNvPr id="7" name="Afbeelding 22">
            <a:extLst>
              <a:ext uri="{FF2B5EF4-FFF2-40B4-BE49-F238E27FC236}">
                <a16:creationId xmlns:a16="http://schemas.microsoft.com/office/drawing/2014/main" id="{E63E3581-10E1-4073-944D-F8E146E17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4" y="546282"/>
            <a:ext cx="4325121" cy="1539243"/>
          </a:xfrm>
          <a:prstGeom prst="rect">
            <a:avLst/>
          </a:prstGeom>
        </p:spPr>
      </p:pic>
      <p:sp>
        <p:nvSpPr>
          <p:cNvPr id="9" name="Titel 1">
            <a:extLst>
              <a:ext uri="{FF2B5EF4-FFF2-40B4-BE49-F238E27FC236}">
                <a16:creationId xmlns:a16="http://schemas.microsoft.com/office/drawing/2014/main" id="{A199696C-1A0F-4C0D-85B6-89CC710B7380}"/>
              </a:ext>
            </a:extLst>
          </p:cNvPr>
          <p:cNvSpPr>
            <a:spLocks noGrp="1"/>
          </p:cNvSpPr>
          <p:nvPr>
            <p:ph type="ctrTitle" hasCustomPrompt="1"/>
          </p:nvPr>
        </p:nvSpPr>
        <p:spPr>
          <a:xfrm>
            <a:off x="939977" y="3991480"/>
            <a:ext cx="5575123" cy="1167973"/>
          </a:xfrm>
          <a:prstGeom prst="rect">
            <a:avLst/>
          </a:prstGeom>
        </p:spPr>
        <p:txBody>
          <a:bodyPr anchor="t">
            <a:noAutofit/>
          </a:bodyPr>
          <a:lstStyle>
            <a:lvl1pPr algn="l">
              <a:lnSpc>
                <a:spcPts val="45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EDIT TITLE</a:t>
            </a:r>
            <a:endParaRPr lang="en-GB" dirty="0"/>
          </a:p>
        </p:txBody>
      </p:sp>
      <p:sp>
        <p:nvSpPr>
          <p:cNvPr id="12" name="Ondertitel 2">
            <a:extLst>
              <a:ext uri="{FF2B5EF4-FFF2-40B4-BE49-F238E27FC236}">
                <a16:creationId xmlns:a16="http://schemas.microsoft.com/office/drawing/2014/main" id="{7D927364-844D-4A85-B6EB-FBFEED2E4891}"/>
              </a:ext>
            </a:extLst>
          </p:cNvPr>
          <p:cNvSpPr>
            <a:spLocks noGrp="1"/>
          </p:cNvSpPr>
          <p:nvPr>
            <p:ph type="subTitle" idx="1" hasCustomPrompt="1"/>
          </p:nvPr>
        </p:nvSpPr>
        <p:spPr>
          <a:xfrm>
            <a:off x="951129" y="5228106"/>
            <a:ext cx="5563972" cy="351565"/>
          </a:xfrm>
          <a:prstGeom prst="rect">
            <a:avLst/>
          </a:prstGeom>
        </p:spPr>
        <p:txBody>
          <a:bodyPr>
            <a:noAutofit/>
          </a:bodyPr>
          <a:lstStyle>
            <a:lvl1pPr marL="0" indent="0" algn="l">
              <a:buNone/>
              <a:defRPr sz="2000" spc="50" baseline="0">
                <a:solidFill>
                  <a:schemeClr val="tx2"/>
                </a:solidFill>
                <a:latin typeface="+mn-lt"/>
                <a:ea typeface="Aero Light" pitchFamily="50" charset="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Click to edit subtitle </a:t>
            </a:r>
            <a:endParaRPr lang="en-GB" dirty="0"/>
          </a:p>
        </p:txBody>
      </p:sp>
      <p:sp>
        <p:nvSpPr>
          <p:cNvPr id="13" name="Tijdelijke aanduiding voor tekst 9">
            <a:extLst>
              <a:ext uri="{FF2B5EF4-FFF2-40B4-BE49-F238E27FC236}">
                <a16:creationId xmlns:a16="http://schemas.microsoft.com/office/drawing/2014/main" id="{BFA6C715-12C9-4F92-B6DE-60323A6EC88F}"/>
              </a:ext>
            </a:extLst>
          </p:cNvPr>
          <p:cNvSpPr>
            <a:spLocks noGrp="1"/>
          </p:cNvSpPr>
          <p:nvPr>
            <p:ph type="body" sz="quarter" idx="11" hasCustomPrompt="1"/>
          </p:nvPr>
        </p:nvSpPr>
        <p:spPr>
          <a:xfrm>
            <a:off x="939979" y="5788552"/>
            <a:ext cx="5575123" cy="681075"/>
          </a:xfrm>
          <a:prstGeom prst="rect">
            <a:avLst/>
          </a:prstGeom>
        </p:spPr>
        <p:txBody>
          <a:bodyPr>
            <a:noAutofit/>
          </a:bodyPr>
          <a:lstStyle>
            <a:lvl1pPr marL="0" indent="0">
              <a:buNone/>
              <a:defRPr sz="2000" spc="50" baseline="0">
                <a:solidFill>
                  <a:schemeClr val="tx2"/>
                </a:solidFill>
                <a:latin typeface="+mj-lt"/>
                <a:ea typeface="Aero Light" pitchFamily="50" charset="2"/>
              </a:defRPr>
            </a:lvl1pPr>
          </a:lstStyle>
          <a:p>
            <a:pPr lvl="0"/>
            <a:r>
              <a:rPr lang="nl-NL" dirty="0"/>
              <a:t>Click to add presenter’s name </a:t>
            </a:r>
            <a:br>
              <a:rPr lang="nl-NL" dirty="0"/>
            </a:br>
            <a:r>
              <a:rPr lang="nl-NL" dirty="0"/>
              <a:t>Job title</a:t>
            </a:r>
          </a:p>
        </p:txBody>
      </p:sp>
      <p:sp>
        <p:nvSpPr>
          <p:cNvPr id="3" name="Picture Placeholder 2"/>
          <p:cNvSpPr>
            <a:spLocks noGrp="1"/>
          </p:cNvSpPr>
          <p:nvPr>
            <p:ph type="pic" sz="quarter" idx="12"/>
          </p:nvPr>
        </p:nvSpPr>
        <p:spPr>
          <a:xfrm>
            <a:off x="6358071" y="566738"/>
            <a:ext cx="5389429" cy="2714847"/>
          </a:xfrm>
          <a:prstGeom prst="rect">
            <a:avLst/>
          </a:prstGeom>
        </p:spPr>
        <p:txBody>
          <a:bodyPr/>
          <a:lstStyle/>
          <a:p>
            <a:r>
              <a:rPr lang="en-US"/>
              <a:t>Click icon to add picture</a:t>
            </a:r>
            <a:endParaRPr lang="en-GB"/>
          </a:p>
        </p:txBody>
      </p:sp>
      <p:sp>
        <p:nvSpPr>
          <p:cNvPr id="5" name="Picture Placeholder 4"/>
          <p:cNvSpPr>
            <a:spLocks noGrp="1"/>
          </p:cNvSpPr>
          <p:nvPr>
            <p:ph type="pic" sz="quarter" idx="13"/>
          </p:nvPr>
        </p:nvSpPr>
        <p:spPr>
          <a:xfrm>
            <a:off x="6648628" y="2931207"/>
            <a:ext cx="5548043" cy="3544759"/>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67296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a_Title slide">
    <p:spTree>
      <p:nvGrpSpPr>
        <p:cNvPr id="1" name=""/>
        <p:cNvGrpSpPr/>
        <p:nvPr/>
      </p:nvGrpSpPr>
      <p:grpSpPr>
        <a:xfrm>
          <a:off x="0" y="0"/>
          <a:ext cx="0" cy="0"/>
          <a:chOff x="0" y="0"/>
          <a:chExt cx="0" cy="0"/>
        </a:xfrm>
      </p:grpSpPr>
      <p:sp>
        <p:nvSpPr>
          <p:cNvPr id="9" name="Rechthoek 16">
            <a:extLst>
              <a:ext uri="{FF2B5EF4-FFF2-40B4-BE49-F238E27FC236}">
                <a16:creationId xmlns:a16="http://schemas.microsoft.com/office/drawing/2014/main" id="{BE1EC009-1AB6-46B3-89FC-A2752A5CC63B}"/>
              </a:ext>
            </a:extLst>
          </p:cNvPr>
          <p:cNvSpPr/>
          <p:nvPr userDrawn="1"/>
        </p:nvSpPr>
        <p:spPr>
          <a:xfrm>
            <a:off x="7913406" y="556624"/>
            <a:ext cx="4278594" cy="41165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8" name="Rechthoek 17">
            <a:extLst>
              <a:ext uri="{FF2B5EF4-FFF2-40B4-BE49-F238E27FC236}">
                <a16:creationId xmlns:a16="http://schemas.microsoft.com/office/drawing/2014/main" id="{552F9B91-4010-4562-9359-EED6891B29B8}"/>
              </a:ext>
            </a:extLst>
          </p:cNvPr>
          <p:cNvSpPr/>
          <p:nvPr/>
        </p:nvSpPr>
        <p:spPr>
          <a:xfrm>
            <a:off x="0" y="3415144"/>
            <a:ext cx="11904293" cy="34428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 name="Titel 1">
            <a:extLst>
              <a:ext uri="{FF2B5EF4-FFF2-40B4-BE49-F238E27FC236}">
                <a16:creationId xmlns:a16="http://schemas.microsoft.com/office/drawing/2014/main" id="{A199696C-1A0F-4C0D-85B6-89CC710B7380}"/>
              </a:ext>
            </a:extLst>
          </p:cNvPr>
          <p:cNvSpPr>
            <a:spLocks noGrp="1"/>
          </p:cNvSpPr>
          <p:nvPr>
            <p:ph type="ctrTitle" hasCustomPrompt="1"/>
          </p:nvPr>
        </p:nvSpPr>
        <p:spPr>
          <a:xfrm>
            <a:off x="939978" y="4127618"/>
            <a:ext cx="10177029" cy="1031835"/>
          </a:xfrm>
          <a:prstGeom prst="rect">
            <a:avLst/>
          </a:prstGeom>
        </p:spPr>
        <p:txBody>
          <a:bodyPr anchor="t">
            <a:noAutofit/>
          </a:bodyPr>
          <a:lstStyle>
            <a:lvl1pPr algn="l">
              <a:lnSpc>
                <a:spcPts val="4500"/>
              </a:lnSpc>
              <a:defRPr sz="4400" spc="70" baseline="0">
                <a:solidFill>
                  <a:schemeClr val="bg2"/>
                </a:solidFill>
                <a:latin typeface="Calibri bold" panose="020F0702030404030204" pitchFamily="34" charset="0"/>
                <a:cs typeface="Calibri bold" panose="020F0702030404030204" pitchFamily="34" charset="0"/>
              </a:defRPr>
            </a:lvl1pPr>
          </a:lstStyle>
          <a:p>
            <a:r>
              <a:rPr lang="nl-NL" dirty="0"/>
              <a:t>CLICK TO EDIT TITLE</a:t>
            </a:r>
            <a:endParaRPr lang="en-GB" dirty="0"/>
          </a:p>
        </p:txBody>
      </p:sp>
      <p:sp>
        <p:nvSpPr>
          <p:cNvPr id="20" name="Ondertitel 2">
            <a:extLst>
              <a:ext uri="{FF2B5EF4-FFF2-40B4-BE49-F238E27FC236}">
                <a16:creationId xmlns:a16="http://schemas.microsoft.com/office/drawing/2014/main" id="{7D927364-844D-4A85-B6EB-FBFEED2E4891}"/>
              </a:ext>
            </a:extLst>
          </p:cNvPr>
          <p:cNvSpPr>
            <a:spLocks noGrp="1"/>
          </p:cNvSpPr>
          <p:nvPr>
            <p:ph type="subTitle" idx="1" hasCustomPrompt="1"/>
          </p:nvPr>
        </p:nvSpPr>
        <p:spPr>
          <a:xfrm>
            <a:off x="951129" y="5228106"/>
            <a:ext cx="5563972" cy="351565"/>
          </a:xfrm>
          <a:prstGeom prst="rect">
            <a:avLst/>
          </a:prstGeom>
        </p:spPr>
        <p:txBody>
          <a:bodyPr>
            <a:noAutofit/>
          </a:bodyPr>
          <a:lstStyle>
            <a:lvl1pPr marL="0" indent="0" algn="l">
              <a:buNone/>
              <a:defRPr sz="2000" spc="50" baseline="0">
                <a:solidFill>
                  <a:schemeClr val="bg2"/>
                </a:solidFill>
                <a:latin typeface="+mn-lt"/>
                <a:ea typeface="Aero Light" pitchFamily="50" charset="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Click to edit subtitle </a:t>
            </a:r>
            <a:endParaRPr lang="en-GB" dirty="0"/>
          </a:p>
        </p:txBody>
      </p:sp>
      <p:sp>
        <p:nvSpPr>
          <p:cNvPr id="21" name="Tijdelijke aanduiding voor tekst 9">
            <a:extLst>
              <a:ext uri="{FF2B5EF4-FFF2-40B4-BE49-F238E27FC236}">
                <a16:creationId xmlns:a16="http://schemas.microsoft.com/office/drawing/2014/main" id="{BFA6C715-12C9-4F92-B6DE-60323A6EC88F}"/>
              </a:ext>
            </a:extLst>
          </p:cNvPr>
          <p:cNvSpPr>
            <a:spLocks noGrp="1"/>
          </p:cNvSpPr>
          <p:nvPr>
            <p:ph type="body" sz="quarter" idx="11" hasCustomPrompt="1"/>
          </p:nvPr>
        </p:nvSpPr>
        <p:spPr>
          <a:xfrm>
            <a:off x="939978" y="5788552"/>
            <a:ext cx="5575123" cy="681075"/>
          </a:xfrm>
          <a:prstGeom prst="rect">
            <a:avLst/>
          </a:prstGeom>
        </p:spPr>
        <p:txBody>
          <a:bodyPr>
            <a:noAutofit/>
          </a:bodyPr>
          <a:lstStyle>
            <a:lvl1pPr marL="0" indent="0">
              <a:buNone/>
              <a:defRPr sz="2000" spc="50" baseline="0">
                <a:solidFill>
                  <a:schemeClr val="bg2"/>
                </a:solidFill>
                <a:latin typeface="+mj-lt"/>
                <a:ea typeface="Aero Light" pitchFamily="50" charset="2"/>
              </a:defRPr>
            </a:lvl1pPr>
          </a:lstStyle>
          <a:p>
            <a:pPr lvl="0"/>
            <a:r>
              <a:rPr lang="nl-NL" dirty="0"/>
              <a:t>Click to add presenter’s name and job title</a:t>
            </a:r>
          </a:p>
        </p:txBody>
      </p:sp>
      <p:pic>
        <p:nvPicPr>
          <p:cNvPr id="23" name="Afbeelding 22">
            <a:extLst>
              <a:ext uri="{FF2B5EF4-FFF2-40B4-BE49-F238E27FC236}">
                <a16:creationId xmlns:a16="http://schemas.microsoft.com/office/drawing/2014/main" id="{E63E3581-10E1-4073-944D-F8E146E17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4" y="546282"/>
            <a:ext cx="4325121" cy="1539243"/>
          </a:xfrm>
          <a:prstGeom prst="rect">
            <a:avLst/>
          </a:prstGeom>
        </p:spPr>
      </p:pic>
      <p:sp>
        <p:nvSpPr>
          <p:cNvPr id="12" name="Picture Placeholder 2"/>
          <p:cNvSpPr>
            <a:spLocks noGrp="1"/>
          </p:cNvSpPr>
          <p:nvPr>
            <p:ph type="pic" sz="quarter" idx="10"/>
          </p:nvPr>
        </p:nvSpPr>
        <p:spPr>
          <a:xfrm>
            <a:off x="7397551" y="847142"/>
            <a:ext cx="4153375" cy="3163857"/>
          </a:xfrm>
          <a:prstGeom prst="rect">
            <a:avLst/>
          </a:prstGeom>
          <a:solidFill>
            <a:schemeClr val="bg1"/>
          </a:solidFill>
        </p:spPr>
        <p:txBody>
          <a:bodyPr/>
          <a:lstStyle/>
          <a:p>
            <a:r>
              <a:rPr lang="en-US"/>
              <a:t>Click icon to add picture</a:t>
            </a:r>
            <a:endParaRPr lang="en-GB" dirty="0"/>
          </a:p>
        </p:txBody>
      </p:sp>
    </p:spTree>
    <p:extLst>
      <p:ext uri="{BB962C8B-B14F-4D97-AF65-F5344CB8AC3E}">
        <p14:creationId xmlns:p14="http://schemas.microsoft.com/office/powerpoint/2010/main" val="3706323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b_Title slide">
    <p:spTree>
      <p:nvGrpSpPr>
        <p:cNvPr id="1" name=""/>
        <p:cNvGrpSpPr/>
        <p:nvPr/>
      </p:nvGrpSpPr>
      <p:grpSpPr>
        <a:xfrm>
          <a:off x="0" y="0"/>
          <a:ext cx="0" cy="0"/>
          <a:chOff x="0" y="0"/>
          <a:chExt cx="0" cy="0"/>
        </a:xfrm>
      </p:grpSpPr>
      <p:sp>
        <p:nvSpPr>
          <p:cNvPr id="11" name="Rechthoek 16">
            <a:extLst>
              <a:ext uri="{FF2B5EF4-FFF2-40B4-BE49-F238E27FC236}">
                <a16:creationId xmlns:a16="http://schemas.microsoft.com/office/drawing/2014/main" id="{BE1EC009-1AB6-46B3-89FC-A2752A5CC63B}"/>
              </a:ext>
            </a:extLst>
          </p:cNvPr>
          <p:cNvSpPr/>
          <p:nvPr userDrawn="1"/>
        </p:nvSpPr>
        <p:spPr>
          <a:xfrm>
            <a:off x="7913406" y="556624"/>
            <a:ext cx="4278594" cy="41165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8" name="Rechthoek 17">
            <a:extLst>
              <a:ext uri="{FF2B5EF4-FFF2-40B4-BE49-F238E27FC236}">
                <a16:creationId xmlns:a16="http://schemas.microsoft.com/office/drawing/2014/main" id="{552F9B91-4010-4562-9359-EED6891B29B8}"/>
              </a:ext>
            </a:extLst>
          </p:cNvPr>
          <p:cNvSpPr/>
          <p:nvPr/>
        </p:nvSpPr>
        <p:spPr>
          <a:xfrm>
            <a:off x="0" y="3415144"/>
            <a:ext cx="11887200" cy="34428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 name="Titel 1">
            <a:extLst>
              <a:ext uri="{FF2B5EF4-FFF2-40B4-BE49-F238E27FC236}">
                <a16:creationId xmlns:a16="http://schemas.microsoft.com/office/drawing/2014/main" id="{A199696C-1A0F-4C0D-85B6-89CC710B7380}"/>
              </a:ext>
            </a:extLst>
          </p:cNvPr>
          <p:cNvSpPr>
            <a:spLocks noGrp="1"/>
          </p:cNvSpPr>
          <p:nvPr>
            <p:ph type="ctrTitle" hasCustomPrompt="1"/>
          </p:nvPr>
        </p:nvSpPr>
        <p:spPr>
          <a:xfrm>
            <a:off x="939977" y="4119073"/>
            <a:ext cx="6417952" cy="1040380"/>
          </a:xfrm>
          <a:prstGeom prst="rect">
            <a:avLst/>
          </a:prstGeom>
        </p:spPr>
        <p:txBody>
          <a:bodyPr anchor="t">
            <a:noAutofit/>
          </a:bodyPr>
          <a:lstStyle>
            <a:lvl1pPr algn="l">
              <a:lnSpc>
                <a:spcPts val="4500"/>
              </a:lnSpc>
              <a:defRPr sz="4400" spc="70" baseline="0">
                <a:solidFill>
                  <a:schemeClr val="bg2"/>
                </a:solidFill>
                <a:latin typeface="Calibri bold" panose="020F0702030404030204" pitchFamily="34" charset="0"/>
                <a:cs typeface="Calibri bold" panose="020F0702030404030204" pitchFamily="34" charset="0"/>
              </a:defRPr>
            </a:lvl1pPr>
          </a:lstStyle>
          <a:p>
            <a:r>
              <a:rPr lang="nl-NL" dirty="0"/>
              <a:t>CLICK TO EDIT TITLE</a:t>
            </a:r>
            <a:endParaRPr lang="en-GB" dirty="0"/>
          </a:p>
        </p:txBody>
      </p:sp>
      <p:sp>
        <p:nvSpPr>
          <p:cNvPr id="20" name="Ondertitel 2">
            <a:extLst>
              <a:ext uri="{FF2B5EF4-FFF2-40B4-BE49-F238E27FC236}">
                <a16:creationId xmlns:a16="http://schemas.microsoft.com/office/drawing/2014/main" id="{7D927364-844D-4A85-B6EB-FBFEED2E4891}"/>
              </a:ext>
            </a:extLst>
          </p:cNvPr>
          <p:cNvSpPr>
            <a:spLocks noGrp="1"/>
          </p:cNvSpPr>
          <p:nvPr>
            <p:ph type="subTitle" idx="1" hasCustomPrompt="1"/>
          </p:nvPr>
        </p:nvSpPr>
        <p:spPr>
          <a:xfrm>
            <a:off x="951128" y="5228106"/>
            <a:ext cx="6405115" cy="351565"/>
          </a:xfrm>
          <a:prstGeom prst="rect">
            <a:avLst/>
          </a:prstGeom>
        </p:spPr>
        <p:txBody>
          <a:bodyPr>
            <a:noAutofit/>
          </a:bodyPr>
          <a:lstStyle>
            <a:lvl1pPr marL="0" indent="0" algn="l">
              <a:buNone/>
              <a:defRPr sz="2000" spc="50" baseline="0">
                <a:solidFill>
                  <a:schemeClr val="bg2"/>
                </a:solidFill>
                <a:latin typeface="+mn-lt"/>
                <a:ea typeface="Aero Light" pitchFamily="50" charset="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Click to edit subtitle </a:t>
            </a:r>
            <a:endParaRPr lang="en-GB" dirty="0"/>
          </a:p>
        </p:txBody>
      </p:sp>
      <p:sp>
        <p:nvSpPr>
          <p:cNvPr id="21" name="Tijdelijke aanduiding voor tekst 9">
            <a:extLst>
              <a:ext uri="{FF2B5EF4-FFF2-40B4-BE49-F238E27FC236}">
                <a16:creationId xmlns:a16="http://schemas.microsoft.com/office/drawing/2014/main" id="{BFA6C715-12C9-4F92-B6DE-60323A6EC88F}"/>
              </a:ext>
            </a:extLst>
          </p:cNvPr>
          <p:cNvSpPr>
            <a:spLocks noGrp="1"/>
          </p:cNvSpPr>
          <p:nvPr>
            <p:ph type="body" sz="quarter" idx="11" hasCustomPrompt="1"/>
          </p:nvPr>
        </p:nvSpPr>
        <p:spPr>
          <a:xfrm>
            <a:off x="939979" y="5788552"/>
            <a:ext cx="6417952" cy="602417"/>
          </a:xfrm>
          <a:prstGeom prst="rect">
            <a:avLst/>
          </a:prstGeom>
        </p:spPr>
        <p:txBody>
          <a:bodyPr>
            <a:noAutofit/>
          </a:bodyPr>
          <a:lstStyle>
            <a:lvl1pPr marL="0" indent="0">
              <a:buNone/>
              <a:defRPr sz="2000" spc="50" baseline="0">
                <a:solidFill>
                  <a:schemeClr val="bg2"/>
                </a:solidFill>
                <a:latin typeface="+mj-lt"/>
                <a:ea typeface="Aero Light" pitchFamily="50" charset="2"/>
              </a:defRPr>
            </a:lvl1pPr>
          </a:lstStyle>
          <a:p>
            <a:pPr lvl="0"/>
            <a:r>
              <a:rPr lang="nl-NL" dirty="0"/>
              <a:t>Click to add presenter’s name and </a:t>
            </a:r>
            <a:br>
              <a:rPr lang="nl-NL" dirty="0"/>
            </a:br>
            <a:r>
              <a:rPr lang="nl-NL" dirty="0"/>
              <a:t>job title</a:t>
            </a:r>
          </a:p>
        </p:txBody>
      </p:sp>
      <p:pic>
        <p:nvPicPr>
          <p:cNvPr id="23" name="Afbeelding 22">
            <a:extLst>
              <a:ext uri="{FF2B5EF4-FFF2-40B4-BE49-F238E27FC236}">
                <a16:creationId xmlns:a16="http://schemas.microsoft.com/office/drawing/2014/main" id="{E63E3581-10E1-4073-944D-F8E146E171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4" y="546282"/>
            <a:ext cx="4325121" cy="1539243"/>
          </a:xfrm>
          <a:prstGeom prst="rect">
            <a:avLst/>
          </a:prstGeom>
        </p:spPr>
      </p:pic>
      <p:sp>
        <p:nvSpPr>
          <p:cNvPr id="14" name="Picture Placeholder 2"/>
          <p:cNvSpPr>
            <a:spLocks noGrp="1"/>
          </p:cNvSpPr>
          <p:nvPr>
            <p:ph type="pic" sz="quarter" idx="10"/>
          </p:nvPr>
        </p:nvSpPr>
        <p:spPr>
          <a:xfrm>
            <a:off x="7397551" y="847142"/>
            <a:ext cx="4153375" cy="5543827"/>
          </a:xfrm>
          <a:prstGeom prst="rect">
            <a:avLst/>
          </a:prstGeom>
          <a:solidFill>
            <a:schemeClr val="bg1"/>
          </a:solidFill>
        </p:spPr>
        <p:txBody>
          <a:bodyPr/>
          <a:lstStyle/>
          <a:p>
            <a:r>
              <a:rPr lang="en-US"/>
              <a:t>Click icon to add picture</a:t>
            </a:r>
            <a:endParaRPr lang="en-GB" dirty="0"/>
          </a:p>
        </p:txBody>
      </p:sp>
    </p:spTree>
    <p:extLst>
      <p:ext uri="{BB962C8B-B14F-4D97-AF65-F5344CB8AC3E}">
        <p14:creationId xmlns:p14="http://schemas.microsoft.com/office/powerpoint/2010/main" val="404103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_Title slide">
    <p:spTree>
      <p:nvGrpSpPr>
        <p:cNvPr id="1" name=""/>
        <p:cNvGrpSpPr/>
        <p:nvPr/>
      </p:nvGrpSpPr>
      <p:grpSpPr>
        <a:xfrm>
          <a:off x="0" y="0"/>
          <a:ext cx="0" cy="0"/>
          <a:chOff x="0" y="0"/>
          <a:chExt cx="0" cy="0"/>
        </a:xfrm>
      </p:grpSpPr>
      <p:sp>
        <p:nvSpPr>
          <p:cNvPr id="3" name="Rechthoek 16">
            <a:extLst>
              <a:ext uri="{FF2B5EF4-FFF2-40B4-BE49-F238E27FC236}">
                <a16:creationId xmlns:a16="http://schemas.microsoft.com/office/drawing/2014/main" id="{BE1EC009-1AB6-46B3-89FC-A2752A5CC63B}"/>
              </a:ext>
            </a:extLst>
          </p:cNvPr>
          <p:cNvSpPr/>
          <p:nvPr userDrawn="1"/>
        </p:nvSpPr>
        <p:spPr>
          <a:xfrm>
            <a:off x="7795856" y="556624"/>
            <a:ext cx="4396144" cy="41165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4" name="Rechthoek 17">
            <a:extLst>
              <a:ext uri="{FF2B5EF4-FFF2-40B4-BE49-F238E27FC236}">
                <a16:creationId xmlns:a16="http://schemas.microsoft.com/office/drawing/2014/main" id="{552F9B91-4010-4562-9359-EED6891B29B8}"/>
              </a:ext>
            </a:extLst>
          </p:cNvPr>
          <p:cNvSpPr/>
          <p:nvPr userDrawn="1"/>
        </p:nvSpPr>
        <p:spPr>
          <a:xfrm>
            <a:off x="0" y="3415144"/>
            <a:ext cx="11972657" cy="34428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6" name="Ondertitel 2">
            <a:extLst>
              <a:ext uri="{FF2B5EF4-FFF2-40B4-BE49-F238E27FC236}">
                <a16:creationId xmlns:a16="http://schemas.microsoft.com/office/drawing/2014/main" id="{7D927364-844D-4A85-B6EB-FBFEED2E4891}"/>
              </a:ext>
            </a:extLst>
          </p:cNvPr>
          <p:cNvSpPr>
            <a:spLocks noGrp="1"/>
          </p:cNvSpPr>
          <p:nvPr>
            <p:ph type="subTitle" idx="1" hasCustomPrompt="1"/>
          </p:nvPr>
        </p:nvSpPr>
        <p:spPr>
          <a:xfrm>
            <a:off x="951129" y="5228106"/>
            <a:ext cx="5563972" cy="351565"/>
          </a:xfrm>
          <a:prstGeom prst="rect">
            <a:avLst/>
          </a:prstGeom>
        </p:spPr>
        <p:txBody>
          <a:bodyPr>
            <a:noAutofit/>
          </a:bodyPr>
          <a:lstStyle>
            <a:lvl1pPr marL="0" indent="0" algn="l">
              <a:buNone/>
              <a:defRPr sz="2000" spc="50" baseline="0">
                <a:solidFill>
                  <a:schemeClr val="bg2"/>
                </a:solidFill>
                <a:latin typeface="+mn-lt"/>
                <a:ea typeface="Aero Light" pitchFamily="50" charset="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Click to edit subtitle </a:t>
            </a:r>
            <a:endParaRPr lang="en-GB" dirty="0"/>
          </a:p>
        </p:txBody>
      </p:sp>
      <p:sp>
        <p:nvSpPr>
          <p:cNvPr id="7" name="Tijdelijke aanduiding voor tekst 9">
            <a:extLst>
              <a:ext uri="{FF2B5EF4-FFF2-40B4-BE49-F238E27FC236}">
                <a16:creationId xmlns:a16="http://schemas.microsoft.com/office/drawing/2014/main" id="{BFA6C715-12C9-4F92-B6DE-60323A6EC88F}"/>
              </a:ext>
            </a:extLst>
          </p:cNvPr>
          <p:cNvSpPr>
            <a:spLocks noGrp="1"/>
          </p:cNvSpPr>
          <p:nvPr>
            <p:ph type="body" sz="quarter" idx="11" hasCustomPrompt="1"/>
          </p:nvPr>
        </p:nvSpPr>
        <p:spPr>
          <a:xfrm>
            <a:off x="939979" y="5788552"/>
            <a:ext cx="5575123" cy="681075"/>
          </a:xfrm>
          <a:prstGeom prst="rect">
            <a:avLst/>
          </a:prstGeom>
        </p:spPr>
        <p:txBody>
          <a:bodyPr>
            <a:noAutofit/>
          </a:bodyPr>
          <a:lstStyle>
            <a:lvl1pPr marL="0" indent="0">
              <a:buNone/>
              <a:defRPr sz="2000" spc="50" baseline="0">
                <a:solidFill>
                  <a:schemeClr val="bg2"/>
                </a:solidFill>
                <a:latin typeface="+mj-lt"/>
                <a:ea typeface="Aero Light" pitchFamily="50" charset="2"/>
              </a:defRPr>
            </a:lvl1pPr>
          </a:lstStyle>
          <a:p>
            <a:pPr lvl="0"/>
            <a:r>
              <a:rPr lang="nl-NL" dirty="0"/>
              <a:t>Click to add presenter’s name and job title</a:t>
            </a:r>
          </a:p>
        </p:txBody>
      </p:sp>
      <p:pic>
        <p:nvPicPr>
          <p:cNvPr id="8" name="Afbeelding 22">
            <a:extLst>
              <a:ext uri="{FF2B5EF4-FFF2-40B4-BE49-F238E27FC236}">
                <a16:creationId xmlns:a16="http://schemas.microsoft.com/office/drawing/2014/main" id="{E63E3581-10E1-4073-944D-F8E146E1713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9774" y="546282"/>
            <a:ext cx="4325121" cy="1539243"/>
          </a:xfrm>
          <a:prstGeom prst="rect">
            <a:avLst/>
          </a:prstGeom>
        </p:spPr>
      </p:pic>
      <p:sp>
        <p:nvSpPr>
          <p:cNvPr id="14" name="Text Placeholder 13"/>
          <p:cNvSpPr>
            <a:spLocks noGrp="1"/>
          </p:cNvSpPr>
          <p:nvPr>
            <p:ph type="body" sz="quarter" idx="18" hasCustomPrompt="1"/>
          </p:nvPr>
        </p:nvSpPr>
        <p:spPr>
          <a:xfrm>
            <a:off x="951129" y="4124887"/>
            <a:ext cx="6398135" cy="914400"/>
          </a:xfrm>
          <a:prstGeom prst="rect">
            <a:avLst/>
          </a:prstGeom>
        </p:spPr>
        <p:txBody>
          <a:bodyPr/>
          <a:lstStyle>
            <a:lvl1pPr marL="0" indent="0">
              <a:buNone/>
              <a:defRPr lang="en-US" sz="4400" kern="1200" spc="70" baseline="0" dirty="0" smtClean="0">
                <a:solidFill>
                  <a:schemeClr val="bg2"/>
                </a:solidFill>
                <a:latin typeface="Calibri bold" panose="020F0702030404030204" pitchFamily="34" charset="0"/>
                <a:ea typeface="Aero Bold" panose="02000000000000000000" pitchFamily="50" charset="2"/>
                <a:cs typeface="Calibri bold" panose="020F0702030404030204" pitchFamily="34" charset="0"/>
              </a:defRPr>
            </a:lvl1pPr>
            <a:lvl2pPr>
              <a:defRPr lang="en-US" sz="4400" kern="1200" spc="70" baseline="0" dirty="0" smtClean="0">
                <a:solidFill>
                  <a:schemeClr val="bg2"/>
                </a:solidFill>
                <a:latin typeface="Calibri bold" panose="020F0702030404030204" pitchFamily="34" charset="0"/>
                <a:ea typeface="Aero Bold" panose="02000000000000000000" pitchFamily="50" charset="2"/>
                <a:cs typeface="Calibri bold" panose="020F0702030404030204" pitchFamily="34" charset="0"/>
              </a:defRPr>
            </a:lvl2pPr>
            <a:lvl3pPr>
              <a:defRPr lang="en-US" sz="4400" kern="1200" spc="70" baseline="0" dirty="0" smtClean="0">
                <a:solidFill>
                  <a:schemeClr val="bg2"/>
                </a:solidFill>
                <a:latin typeface="Calibri bold" panose="020F0702030404030204" pitchFamily="34" charset="0"/>
                <a:ea typeface="Aero Bold" panose="02000000000000000000" pitchFamily="50" charset="2"/>
                <a:cs typeface="Calibri bold" panose="020F0702030404030204" pitchFamily="34" charset="0"/>
              </a:defRPr>
            </a:lvl3pPr>
            <a:lvl4pPr>
              <a:defRPr lang="en-US" sz="4400" kern="1200" spc="70" baseline="0" dirty="0" smtClean="0">
                <a:solidFill>
                  <a:schemeClr val="bg2"/>
                </a:solidFill>
                <a:latin typeface="Calibri bold" panose="020F0702030404030204" pitchFamily="34" charset="0"/>
                <a:ea typeface="Aero Bold" panose="02000000000000000000" pitchFamily="50" charset="2"/>
                <a:cs typeface="Calibri bold" panose="020F0702030404030204" pitchFamily="34" charset="0"/>
              </a:defRPr>
            </a:lvl4pPr>
            <a:lvl5pPr>
              <a:defRPr lang="en-GB" sz="4400" kern="1200" spc="70" baseline="0" dirty="0">
                <a:solidFill>
                  <a:schemeClr val="bg2"/>
                </a:solidFill>
                <a:latin typeface="Calibri bold" panose="020F0702030404030204" pitchFamily="34" charset="0"/>
                <a:ea typeface="Aero Bold" panose="02000000000000000000" pitchFamily="50" charset="2"/>
                <a:cs typeface="Calibri bold" panose="020F0702030404030204" pitchFamily="34" charset="0"/>
              </a:defRPr>
            </a:lvl5pPr>
          </a:lstStyle>
          <a:p>
            <a:pPr lvl="0"/>
            <a:r>
              <a:rPr lang="en-US" dirty="0"/>
              <a:t>CLICK TO EDIT TITLE</a:t>
            </a:r>
            <a:endParaRPr lang="en-GB" dirty="0"/>
          </a:p>
        </p:txBody>
      </p:sp>
      <p:sp>
        <p:nvSpPr>
          <p:cNvPr id="15" name="Picture Placeholder 2"/>
          <p:cNvSpPr>
            <a:spLocks noGrp="1"/>
          </p:cNvSpPr>
          <p:nvPr>
            <p:ph type="pic" sz="quarter" idx="10"/>
          </p:nvPr>
        </p:nvSpPr>
        <p:spPr>
          <a:xfrm>
            <a:off x="7397551" y="847142"/>
            <a:ext cx="4153375" cy="3163857"/>
          </a:xfrm>
          <a:prstGeom prst="rect">
            <a:avLst/>
          </a:prstGeom>
          <a:solidFill>
            <a:schemeClr val="bg1"/>
          </a:solidFill>
        </p:spPr>
        <p:txBody>
          <a:bodyPr/>
          <a:lstStyle/>
          <a:p>
            <a:r>
              <a:rPr lang="en-US"/>
              <a:t>Click icon to add picture</a:t>
            </a:r>
            <a:endParaRPr lang="en-GB" dirty="0"/>
          </a:p>
        </p:txBody>
      </p:sp>
      <p:sp>
        <p:nvSpPr>
          <p:cNvPr id="16" name="Picture Placeholder 2"/>
          <p:cNvSpPr>
            <a:spLocks noGrp="1"/>
          </p:cNvSpPr>
          <p:nvPr>
            <p:ph type="pic" sz="quarter" idx="19"/>
          </p:nvPr>
        </p:nvSpPr>
        <p:spPr>
          <a:xfrm>
            <a:off x="8178325" y="3091273"/>
            <a:ext cx="4013675" cy="3378354"/>
          </a:xfrm>
          <a:prstGeom prst="rect">
            <a:avLst/>
          </a:prstGeom>
          <a:solidFill>
            <a:schemeClr val="bg1"/>
          </a:solidFill>
        </p:spPr>
        <p:txBody>
          <a:bodyPr/>
          <a:lstStyle/>
          <a:p>
            <a:r>
              <a:rPr lang="en-US"/>
              <a:t>Click icon to add picture</a:t>
            </a:r>
            <a:endParaRPr lang="en-GB" dirty="0"/>
          </a:p>
        </p:txBody>
      </p:sp>
    </p:spTree>
    <p:extLst>
      <p:ext uri="{BB962C8B-B14F-4D97-AF65-F5344CB8AC3E}">
        <p14:creationId xmlns:p14="http://schemas.microsoft.com/office/powerpoint/2010/main" val="4082379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Successes">
    <p:spTree>
      <p:nvGrpSpPr>
        <p:cNvPr id="1" name=""/>
        <p:cNvGrpSpPr/>
        <p:nvPr/>
      </p:nvGrpSpPr>
      <p:grpSpPr>
        <a:xfrm>
          <a:off x="0" y="0"/>
          <a:ext cx="0" cy="0"/>
          <a:chOff x="0" y="0"/>
          <a:chExt cx="0" cy="0"/>
        </a:xfrm>
      </p:grpSpPr>
      <p:sp>
        <p:nvSpPr>
          <p:cNvPr id="4" name="Rechthoek 17">
            <a:extLst>
              <a:ext uri="{FF2B5EF4-FFF2-40B4-BE49-F238E27FC236}">
                <a16:creationId xmlns:a16="http://schemas.microsoft.com/office/drawing/2014/main" id="{552F9B91-4010-4562-9359-EED6891B29B8}"/>
              </a:ext>
            </a:extLst>
          </p:cNvPr>
          <p:cNvSpPr/>
          <p:nvPr userDrawn="1"/>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 name="Rechthoek 15">
            <a:extLst>
              <a:ext uri="{FF2B5EF4-FFF2-40B4-BE49-F238E27FC236}">
                <a16:creationId xmlns:a16="http://schemas.microsoft.com/office/drawing/2014/main" id="{1D820570-21E1-43AC-BE0D-02ADF7C4CF21}"/>
              </a:ext>
            </a:extLst>
          </p:cNvPr>
          <p:cNvSpPr/>
          <p:nvPr userDrawn="1"/>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6" name="Titel 1">
            <a:extLst>
              <a:ext uri="{FF2B5EF4-FFF2-40B4-BE49-F238E27FC236}">
                <a16:creationId xmlns:a16="http://schemas.microsoft.com/office/drawing/2014/main" id="{4F078DCB-93EE-4BE7-A995-4A147D8579B4}"/>
              </a:ext>
            </a:extLst>
          </p:cNvPr>
          <p:cNvSpPr>
            <a:spLocks noGrp="1"/>
          </p:cNvSpPr>
          <p:nvPr>
            <p:ph type="title" hasCustomPrompt="1"/>
          </p:nvPr>
        </p:nvSpPr>
        <p:spPr>
          <a:xfrm>
            <a:off x="483873" y="560367"/>
            <a:ext cx="11144412" cy="1136672"/>
          </a:xfrm>
          <a:prstGeom prst="rect">
            <a:avLst/>
          </a:prstGeom>
        </p:spPr>
        <p:txBody>
          <a:bodyPr anchor="t">
            <a:noAutofit/>
          </a:bodyPr>
          <a:lstStyle>
            <a:lvl1pPr algn="l">
              <a:lnSpc>
                <a:spcPts val="36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1440" y="1482811"/>
            <a:ext cx="9700752" cy="6858000"/>
          </a:xfrm>
          <a:prstGeom prst="rect">
            <a:avLst/>
          </a:prstGeom>
        </p:spPr>
      </p:pic>
    </p:spTree>
    <p:extLst>
      <p:ext uri="{BB962C8B-B14F-4D97-AF65-F5344CB8AC3E}">
        <p14:creationId xmlns:p14="http://schemas.microsoft.com/office/powerpoint/2010/main" val="201080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_Content slide">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4F078DCB-93EE-4BE7-A995-4A147D8579B4}"/>
              </a:ext>
            </a:extLst>
          </p:cNvPr>
          <p:cNvSpPr>
            <a:spLocks noGrp="1"/>
          </p:cNvSpPr>
          <p:nvPr>
            <p:ph type="title" hasCustomPrompt="1"/>
          </p:nvPr>
        </p:nvSpPr>
        <p:spPr>
          <a:xfrm>
            <a:off x="483873" y="560367"/>
            <a:ext cx="11144412" cy="1136672"/>
          </a:xfrm>
          <a:prstGeom prst="rect">
            <a:avLst/>
          </a:prstGeom>
        </p:spPr>
        <p:txBody>
          <a:bodyPr anchor="t">
            <a:noAutofit/>
          </a:bodyPr>
          <a:lstStyle>
            <a:lvl1pPr algn="l">
              <a:lnSpc>
                <a:spcPts val="36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3"/>
            <a:ext cx="1296848" cy="461379"/>
          </a:xfrm>
          <a:prstGeom prst="rect">
            <a:avLst/>
          </a:prstGeom>
        </p:spPr>
      </p:pic>
      <p:sp>
        <p:nvSpPr>
          <p:cNvPr id="8" name="Rechthoek 17">
            <a:extLst>
              <a:ext uri="{FF2B5EF4-FFF2-40B4-BE49-F238E27FC236}">
                <a16:creationId xmlns:a16="http://schemas.microsoft.com/office/drawing/2014/main" id="{552F9B91-4010-4562-9359-EED6891B29B8}"/>
              </a:ext>
            </a:extLst>
          </p:cNvPr>
          <p:cNvSpPr/>
          <p:nvPr/>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id="{1D820570-21E1-43AC-BE0D-02ADF7C4CF21}"/>
              </a:ext>
            </a:extLst>
          </p:cNvPr>
          <p:cNvSpPr/>
          <p:nvPr/>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7" name="Content Placeholder 2"/>
          <p:cNvSpPr>
            <a:spLocks noGrp="1"/>
          </p:cNvSpPr>
          <p:nvPr>
            <p:ph idx="1"/>
          </p:nvPr>
        </p:nvSpPr>
        <p:spPr>
          <a:xfrm>
            <a:off x="491615" y="1708353"/>
            <a:ext cx="11164868" cy="442574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4883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_Content slide">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4F078DCB-93EE-4BE7-A995-4A147D8579B4}"/>
              </a:ext>
            </a:extLst>
          </p:cNvPr>
          <p:cNvSpPr>
            <a:spLocks noGrp="1"/>
          </p:cNvSpPr>
          <p:nvPr>
            <p:ph type="title" hasCustomPrompt="1"/>
          </p:nvPr>
        </p:nvSpPr>
        <p:spPr>
          <a:xfrm>
            <a:off x="483873" y="560367"/>
            <a:ext cx="11263628" cy="1136672"/>
          </a:xfrm>
          <a:prstGeom prst="rect">
            <a:avLst/>
          </a:prstGeom>
        </p:spPr>
        <p:txBody>
          <a:bodyPr anchor="t">
            <a:noAutofit/>
          </a:bodyPr>
          <a:lstStyle>
            <a:lvl1pPr algn="l">
              <a:lnSpc>
                <a:spcPts val="36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3"/>
            <a:ext cx="1296848" cy="461379"/>
          </a:xfrm>
          <a:prstGeom prst="rect">
            <a:avLst/>
          </a:prstGeom>
        </p:spPr>
      </p:pic>
      <p:sp>
        <p:nvSpPr>
          <p:cNvPr id="8" name="Rechthoek 17">
            <a:extLst>
              <a:ext uri="{FF2B5EF4-FFF2-40B4-BE49-F238E27FC236}">
                <a16:creationId xmlns:a16="http://schemas.microsoft.com/office/drawing/2014/main" id="{552F9B91-4010-4562-9359-EED6891B29B8}"/>
              </a:ext>
            </a:extLst>
          </p:cNvPr>
          <p:cNvSpPr/>
          <p:nvPr/>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id="{1D820570-21E1-43AC-BE0D-02ADF7C4CF21}"/>
              </a:ext>
            </a:extLst>
          </p:cNvPr>
          <p:cNvSpPr/>
          <p:nvPr/>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7" name="Content Placeholder 2"/>
          <p:cNvSpPr>
            <a:spLocks noGrp="1"/>
          </p:cNvSpPr>
          <p:nvPr>
            <p:ph sz="half" idx="1"/>
          </p:nvPr>
        </p:nvSpPr>
        <p:spPr>
          <a:xfrm>
            <a:off x="491616" y="1708353"/>
            <a:ext cx="5384800" cy="4425748"/>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3"/>
          <p:cNvSpPr>
            <a:spLocks noGrp="1"/>
          </p:cNvSpPr>
          <p:nvPr>
            <p:ph sz="half" idx="2"/>
          </p:nvPr>
        </p:nvSpPr>
        <p:spPr>
          <a:xfrm>
            <a:off x="6354912" y="1708353"/>
            <a:ext cx="5384800" cy="4425748"/>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953491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c_Content slide">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4F078DCB-93EE-4BE7-A995-4A147D8579B4}"/>
              </a:ext>
            </a:extLst>
          </p:cNvPr>
          <p:cNvSpPr>
            <a:spLocks noGrp="1"/>
          </p:cNvSpPr>
          <p:nvPr>
            <p:ph type="title" hasCustomPrompt="1"/>
          </p:nvPr>
        </p:nvSpPr>
        <p:spPr>
          <a:xfrm>
            <a:off x="483872" y="560367"/>
            <a:ext cx="6592045" cy="1136672"/>
          </a:xfrm>
          <a:prstGeom prst="rect">
            <a:avLst/>
          </a:prstGeom>
        </p:spPr>
        <p:txBody>
          <a:bodyPr anchor="t">
            <a:noAutofit/>
          </a:bodyPr>
          <a:lstStyle>
            <a:lvl1pPr algn="l">
              <a:lnSpc>
                <a:spcPts val="36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3"/>
            <a:ext cx="1296848" cy="461379"/>
          </a:xfrm>
          <a:prstGeom prst="rect">
            <a:avLst/>
          </a:prstGeom>
        </p:spPr>
      </p:pic>
      <p:sp>
        <p:nvSpPr>
          <p:cNvPr id="8" name="Rechthoek 17">
            <a:extLst>
              <a:ext uri="{FF2B5EF4-FFF2-40B4-BE49-F238E27FC236}">
                <a16:creationId xmlns:a16="http://schemas.microsoft.com/office/drawing/2014/main" id="{552F9B91-4010-4562-9359-EED6891B29B8}"/>
              </a:ext>
            </a:extLst>
          </p:cNvPr>
          <p:cNvSpPr/>
          <p:nvPr/>
        </p:nvSpPr>
        <p:spPr>
          <a:xfrm>
            <a:off x="11747499" y="3415144"/>
            <a:ext cx="444501"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hthoek 15">
            <a:extLst>
              <a:ext uri="{FF2B5EF4-FFF2-40B4-BE49-F238E27FC236}">
                <a16:creationId xmlns:a16="http://schemas.microsoft.com/office/drawing/2014/main" id="{1D820570-21E1-43AC-BE0D-02ADF7C4CF21}"/>
              </a:ext>
            </a:extLst>
          </p:cNvPr>
          <p:cNvSpPr/>
          <p:nvPr/>
        </p:nvSpPr>
        <p:spPr>
          <a:xfrm>
            <a:off x="11747499" y="1"/>
            <a:ext cx="449172" cy="34259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7" name="Content Placeholder 2"/>
          <p:cNvSpPr>
            <a:spLocks noGrp="1"/>
          </p:cNvSpPr>
          <p:nvPr>
            <p:ph sz="half" idx="1"/>
          </p:nvPr>
        </p:nvSpPr>
        <p:spPr>
          <a:xfrm>
            <a:off x="491616" y="1708353"/>
            <a:ext cx="6584302" cy="4425748"/>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Picture Placeholder 2"/>
          <p:cNvSpPr>
            <a:spLocks noGrp="1"/>
          </p:cNvSpPr>
          <p:nvPr>
            <p:ph type="pic" sz="quarter" idx="10"/>
          </p:nvPr>
        </p:nvSpPr>
        <p:spPr>
          <a:xfrm>
            <a:off x="7819402" y="560367"/>
            <a:ext cx="3928096" cy="2865613"/>
          </a:xfrm>
          <a:prstGeom prst="rect">
            <a:avLst/>
          </a:prstGeom>
          <a:solidFill>
            <a:schemeClr val="bg1"/>
          </a:solidFill>
        </p:spPr>
        <p:txBody>
          <a:bodyPr/>
          <a:lstStyle/>
          <a:p>
            <a:r>
              <a:rPr lang="en-US"/>
              <a:t>Click icon to add picture</a:t>
            </a:r>
            <a:endParaRPr lang="en-GB" dirty="0"/>
          </a:p>
        </p:txBody>
      </p:sp>
      <p:sp>
        <p:nvSpPr>
          <p:cNvPr id="12" name="Picture Placeholder 2"/>
          <p:cNvSpPr>
            <a:spLocks noGrp="1"/>
          </p:cNvSpPr>
          <p:nvPr>
            <p:ph type="pic" sz="quarter" idx="11"/>
          </p:nvPr>
        </p:nvSpPr>
        <p:spPr>
          <a:xfrm>
            <a:off x="8272329" y="3016665"/>
            <a:ext cx="3919671" cy="3117436"/>
          </a:xfrm>
          <a:prstGeom prst="rect">
            <a:avLst/>
          </a:prstGeom>
          <a:solidFill>
            <a:schemeClr val="bg1"/>
          </a:solidFill>
        </p:spPr>
        <p:txBody>
          <a:bodyPr/>
          <a:lstStyle/>
          <a:p>
            <a:r>
              <a:rPr lang="en-US"/>
              <a:t>Click icon to add picture</a:t>
            </a:r>
            <a:endParaRPr lang="en-GB"/>
          </a:p>
        </p:txBody>
      </p:sp>
    </p:spTree>
    <p:extLst>
      <p:ext uri="{BB962C8B-B14F-4D97-AF65-F5344CB8AC3E}">
        <p14:creationId xmlns:p14="http://schemas.microsoft.com/office/powerpoint/2010/main" val="2257617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a_Content slide">
    <p:spTree>
      <p:nvGrpSpPr>
        <p:cNvPr id="1" name=""/>
        <p:cNvGrpSpPr/>
        <p:nvPr/>
      </p:nvGrpSpPr>
      <p:grpSpPr>
        <a:xfrm>
          <a:off x="0" y="0"/>
          <a:ext cx="0" cy="0"/>
          <a:chOff x="0" y="0"/>
          <a:chExt cx="0" cy="0"/>
        </a:xfrm>
      </p:grpSpPr>
      <p:sp>
        <p:nvSpPr>
          <p:cNvPr id="13" name="Rechthoek 16">
            <a:extLst>
              <a:ext uri="{FF2B5EF4-FFF2-40B4-BE49-F238E27FC236}">
                <a16:creationId xmlns:a16="http://schemas.microsoft.com/office/drawing/2014/main" id="{BE1EC009-1AB6-46B3-89FC-A2752A5CC63B}"/>
              </a:ext>
            </a:extLst>
          </p:cNvPr>
          <p:cNvSpPr/>
          <p:nvPr userDrawn="1"/>
        </p:nvSpPr>
        <p:spPr>
          <a:xfrm>
            <a:off x="7913406" y="556624"/>
            <a:ext cx="4278594" cy="41165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9" name="Rechthoek 17">
            <a:extLst>
              <a:ext uri="{FF2B5EF4-FFF2-40B4-BE49-F238E27FC236}">
                <a16:creationId xmlns:a16="http://schemas.microsoft.com/office/drawing/2014/main" id="{552F9B91-4010-4562-9359-EED6891B29B8}"/>
              </a:ext>
            </a:extLst>
          </p:cNvPr>
          <p:cNvSpPr/>
          <p:nvPr/>
        </p:nvSpPr>
        <p:spPr>
          <a:xfrm>
            <a:off x="7118647" y="3415144"/>
            <a:ext cx="4628852"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4F078DCB-93EE-4BE7-A995-4A147D8579B4}"/>
              </a:ext>
            </a:extLst>
          </p:cNvPr>
          <p:cNvSpPr>
            <a:spLocks noGrp="1"/>
          </p:cNvSpPr>
          <p:nvPr>
            <p:ph type="title" hasCustomPrompt="1"/>
          </p:nvPr>
        </p:nvSpPr>
        <p:spPr>
          <a:xfrm>
            <a:off x="483873" y="560367"/>
            <a:ext cx="6913677" cy="1136672"/>
          </a:xfrm>
          <a:prstGeom prst="rect">
            <a:avLst/>
          </a:prstGeom>
        </p:spPr>
        <p:txBody>
          <a:bodyPr anchor="t">
            <a:noAutofit/>
          </a:bodyPr>
          <a:lstStyle>
            <a:lvl1pPr algn="l">
              <a:lnSpc>
                <a:spcPts val="36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3"/>
            <a:ext cx="1296848" cy="461379"/>
          </a:xfrm>
          <a:prstGeom prst="rect">
            <a:avLst/>
          </a:prstGeom>
        </p:spPr>
      </p:pic>
      <p:sp>
        <p:nvSpPr>
          <p:cNvPr id="7" name="Content Placeholder 2"/>
          <p:cNvSpPr>
            <a:spLocks noGrp="1"/>
          </p:cNvSpPr>
          <p:nvPr>
            <p:ph idx="1"/>
          </p:nvPr>
        </p:nvSpPr>
        <p:spPr>
          <a:xfrm>
            <a:off x="491616" y="1708353"/>
            <a:ext cx="6627031" cy="442574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Picture Placeholder 2"/>
          <p:cNvSpPr>
            <a:spLocks noGrp="1"/>
          </p:cNvSpPr>
          <p:nvPr>
            <p:ph type="pic" sz="quarter" idx="10"/>
          </p:nvPr>
        </p:nvSpPr>
        <p:spPr>
          <a:xfrm>
            <a:off x="7397551" y="847142"/>
            <a:ext cx="4153375" cy="3163857"/>
          </a:xfrm>
          <a:prstGeom prst="rect">
            <a:avLst/>
          </a:prstGeom>
          <a:solidFill>
            <a:schemeClr val="bg1"/>
          </a:solidFill>
        </p:spPr>
        <p:txBody>
          <a:bodyPr/>
          <a:lstStyle/>
          <a:p>
            <a:r>
              <a:rPr lang="en-US"/>
              <a:t>Click icon to add picture</a:t>
            </a:r>
            <a:endParaRPr lang="en-GB" dirty="0"/>
          </a:p>
        </p:txBody>
      </p:sp>
      <p:sp>
        <p:nvSpPr>
          <p:cNvPr id="15" name="Picture Placeholder 2"/>
          <p:cNvSpPr>
            <a:spLocks noGrp="1"/>
          </p:cNvSpPr>
          <p:nvPr>
            <p:ph type="pic" sz="quarter" idx="19"/>
          </p:nvPr>
        </p:nvSpPr>
        <p:spPr>
          <a:xfrm>
            <a:off x="8178325" y="3091273"/>
            <a:ext cx="4013675" cy="3378354"/>
          </a:xfrm>
          <a:prstGeom prst="rect">
            <a:avLst/>
          </a:prstGeom>
          <a:solidFill>
            <a:schemeClr val="bg1"/>
          </a:solidFill>
        </p:spPr>
        <p:txBody>
          <a:bodyPr/>
          <a:lstStyle/>
          <a:p>
            <a:r>
              <a:rPr lang="en-US"/>
              <a:t>Click icon to add picture</a:t>
            </a:r>
            <a:endParaRPr lang="en-GB" dirty="0"/>
          </a:p>
        </p:txBody>
      </p:sp>
    </p:spTree>
    <p:extLst>
      <p:ext uri="{BB962C8B-B14F-4D97-AF65-F5344CB8AC3E}">
        <p14:creationId xmlns:p14="http://schemas.microsoft.com/office/powerpoint/2010/main" val="1810047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b_Content slide">
    <p:spTree>
      <p:nvGrpSpPr>
        <p:cNvPr id="1" name=""/>
        <p:cNvGrpSpPr/>
        <p:nvPr/>
      </p:nvGrpSpPr>
      <p:grpSpPr>
        <a:xfrm>
          <a:off x="0" y="0"/>
          <a:ext cx="0" cy="0"/>
          <a:chOff x="0" y="0"/>
          <a:chExt cx="0" cy="0"/>
        </a:xfrm>
      </p:grpSpPr>
      <p:sp>
        <p:nvSpPr>
          <p:cNvPr id="15" name="Rechthoek 16">
            <a:extLst>
              <a:ext uri="{FF2B5EF4-FFF2-40B4-BE49-F238E27FC236}">
                <a16:creationId xmlns:a16="http://schemas.microsoft.com/office/drawing/2014/main" id="{BE1EC009-1AB6-46B3-89FC-A2752A5CC63B}"/>
              </a:ext>
            </a:extLst>
          </p:cNvPr>
          <p:cNvSpPr/>
          <p:nvPr userDrawn="1"/>
        </p:nvSpPr>
        <p:spPr>
          <a:xfrm>
            <a:off x="7913406" y="556624"/>
            <a:ext cx="4278594" cy="411657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6" name="Rechthoek 17">
            <a:extLst>
              <a:ext uri="{FF2B5EF4-FFF2-40B4-BE49-F238E27FC236}">
                <a16:creationId xmlns:a16="http://schemas.microsoft.com/office/drawing/2014/main" id="{552F9B91-4010-4562-9359-EED6891B29B8}"/>
              </a:ext>
            </a:extLst>
          </p:cNvPr>
          <p:cNvSpPr/>
          <p:nvPr userDrawn="1"/>
        </p:nvSpPr>
        <p:spPr>
          <a:xfrm>
            <a:off x="7118647" y="3415144"/>
            <a:ext cx="4628852" cy="3442856"/>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4F078DCB-93EE-4BE7-A995-4A147D8579B4}"/>
              </a:ext>
            </a:extLst>
          </p:cNvPr>
          <p:cNvSpPr>
            <a:spLocks noGrp="1"/>
          </p:cNvSpPr>
          <p:nvPr>
            <p:ph type="title" hasCustomPrompt="1"/>
          </p:nvPr>
        </p:nvSpPr>
        <p:spPr>
          <a:xfrm>
            <a:off x="483872" y="560367"/>
            <a:ext cx="7429533" cy="1136672"/>
          </a:xfrm>
          <a:prstGeom prst="rect">
            <a:avLst/>
          </a:prstGeom>
        </p:spPr>
        <p:txBody>
          <a:bodyPr anchor="t">
            <a:noAutofit/>
          </a:bodyPr>
          <a:lstStyle>
            <a:lvl1pPr algn="l">
              <a:lnSpc>
                <a:spcPts val="3600"/>
              </a:lnSpc>
              <a:defRPr sz="4400" spc="70" baseline="0">
                <a:solidFill>
                  <a:schemeClr val="tx2"/>
                </a:solidFill>
                <a:latin typeface="Calibri bold" panose="020F0702030404030204" pitchFamily="34" charset="0"/>
                <a:cs typeface="Calibri bold" panose="020F0702030404030204" pitchFamily="34" charset="0"/>
              </a:defRPr>
            </a:lvl1pPr>
          </a:lstStyle>
          <a:p>
            <a:r>
              <a:rPr lang="nl-NL" dirty="0"/>
              <a:t>CLICK TO ADD TITLE</a:t>
            </a:r>
            <a:endParaRPr lang="en-GB" dirty="0"/>
          </a:p>
        </p:txBody>
      </p:sp>
      <p:pic>
        <p:nvPicPr>
          <p:cNvPr id="5" name="Afbeelding 13">
            <a:extLst>
              <a:ext uri="{FF2B5EF4-FFF2-40B4-BE49-F238E27FC236}">
                <a16:creationId xmlns:a16="http://schemas.microsoft.com/office/drawing/2014/main" id="{A6DEE0E1-E6DD-48F9-961A-927DFCE67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51" y="6225043"/>
            <a:ext cx="1296848" cy="461379"/>
          </a:xfrm>
          <a:prstGeom prst="rect">
            <a:avLst/>
          </a:prstGeom>
        </p:spPr>
      </p:pic>
      <p:sp>
        <p:nvSpPr>
          <p:cNvPr id="7" name="Content Placeholder 2"/>
          <p:cNvSpPr>
            <a:spLocks noGrp="1"/>
          </p:cNvSpPr>
          <p:nvPr>
            <p:ph sz="half" idx="1"/>
          </p:nvPr>
        </p:nvSpPr>
        <p:spPr>
          <a:xfrm>
            <a:off x="491616" y="1708353"/>
            <a:ext cx="6627030" cy="4425748"/>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3"/>
          <p:cNvSpPr>
            <a:spLocks noGrp="1"/>
          </p:cNvSpPr>
          <p:nvPr>
            <p:ph sz="half" idx="2"/>
          </p:nvPr>
        </p:nvSpPr>
        <p:spPr>
          <a:xfrm>
            <a:off x="8707406" y="1560520"/>
            <a:ext cx="3040093" cy="1393770"/>
          </a:xfrm>
          <a:prstGeom prst="rect">
            <a:avLst/>
          </a:prstGeom>
        </p:spPr>
        <p:txBody>
          <a:bodyPr/>
          <a:lstStyle>
            <a:lvl1pPr marL="0" indent="0">
              <a:buNone/>
              <a:defRPr sz="24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Edit Master text styles</a:t>
            </a:r>
          </a:p>
        </p:txBody>
      </p:sp>
      <p:sp>
        <p:nvSpPr>
          <p:cNvPr id="14" name="Picture Placeholder 2"/>
          <p:cNvSpPr>
            <a:spLocks noGrp="1"/>
          </p:cNvSpPr>
          <p:nvPr>
            <p:ph type="pic" sz="quarter" idx="19"/>
          </p:nvPr>
        </p:nvSpPr>
        <p:spPr>
          <a:xfrm>
            <a:off x="7494663" y="3091273"/>
            <a:ext cx="4697338" cy="3378354"/>
          </a:xfrm>
          <a:prstGeom prst="rect">
            <a:avLst/>
          </a:prstGeom>
          <a:solidFill>
            <a:schemeClr val="bg1"/>
          </a:solidFill>
        </p:spPr>
        <p:txBody>
          <a:bodyPr/>
          <a:lstStyle/>
          <a:p>
            <a:r>
              <a:rPr lang="en-US"/>
              <a:t>Click icon to add picture</a:t>
            </a:r>
            <a:endParaRPr lang="en-GB" dirty="0"/>
          </a:p>
        </p:txBody>
      </p:sp>
    </p:spTree>
    <p:extLst>
      <p:ext uri="{BB962C8B-B14F-4D97-AF65-F5344CB8AC3E}">
        <p14:creationId xmlns:p14="http://schemas.microsoft.com/office/powerpoint/2010/main" val="896552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_End slide">
    <p:spTree>
      <p:nvGrpSpPr>
        <p:cNvPr id="1" name=""/>
        <p:cNvGrpSpPr/>
        <p:nvPr/>
      </p:nvGrpSpPr>
      <p:grpSpPr>
        <a:xfrm>
          <a:off x="0" y="0"/>
          <a:ext cx="0" cy="0"/>
          <a:chOff x="0" y="0"/>
          <a:chExt cx="0" cy="0"/>
        </a:xfrm>
      </p:grpSpPr>
      <p:sp>
        <p:nvSpPr>
          <p:cNvPr id="10" name="Rechthoek 16">
            <a:extLst>
              <a:ext uri="{FF2B5EF4-FFF2-40B4-BE49-F238E27FC236}">
                <a16:creationId xmlns:a16="http://schemas.microsoft.com/office/drawing/2014/main" id="{BE1EC009-1AB6-46B3-89FC-A2752A5CC63B}"/>
              </a:ext>
            </a:extLst>
          </p:cNvPr>
          <p:cNvSpPr/>
          <p:nvPr/>
        </p:nvSpPr>
        <p:spPr>
          <a:xfrm>
            <a:off x="7204105" y="566738"/>
            <a:ext cx="4987896" cy="3885622"/>
          </a:xfrm>
          <a:prstGeom prst="rect">
            <a:avLst/>
          </a:prstGeom>
          <a:solidFill>
            <a:srgbClr val="6213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 name="Rechthoek 17">
            <a:extLst>
              <a:ext uri="{FF2B5EF4-FFF2-40B4-BE49-F238E27FC236}">
                <a16:creationId xmlns:a16="http://schemas.microsoft.com/office/drawing/2014/main" id="{552F9B91-4010-4562-9359-EED6891B29B8}"/>
              </a:ext>
            </a:extLst>
          </p:cNvPr>
          <p:cNvSpPr/>
          <p:nvPr/>
        </p:nvSpPr>
        <p:spPr>
          <a:xfrm>
            <a:off x="1" y="3746090"/>
            <a:ext cx="11451363" cy="3099091"/>
          </a:xfrm>
          <a:prstGeom prst="rect">
            <a:avLst/>
          </a:prstGeom>
          <a:solidFill>
            <a:srgbClr val="3C023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Tijdelijke aanduiding voor tekst 12">
            <a:extLst>
              <a:ext uri="{FF2B5EF4-FFF2-40B4-BE49-F238E27FC236}">
                <a16:creationId xmlns:a16="http://schemas.microsoft.com/office/drawing/2014/main" id="{615C7DB6-2966-4805-BDB8-3CC368712F04}"/>
              </a:ext>
            </a:extLst>
          </p:cNvPr>
          <p:cNvSpPr>
            <a:spLocks noGrp="1"/>
          </p:cNvSpPr>
          <p:nvPr>
            <p:ph type="body" sz="quarter" idx="13" hasCustomPrompt="1"/>
          </p:nvPr>
        </p:nvSpPr>
        <p:spPr>
          <a:xfrm>
            <a:off x="929411" y="5486762"/>
            <a:ext cx="5585691" cy="447675"/>
          </a:xfrm>
          <a:prstGeom prst="rect">
            <a:avLst/>
          </a:prstGeom>
        </p:spPr>
        <p:txBody>
          <a:bodyPr>
            <a:noAutofit/>
          </a:bodyPr>
          <a:lstStyle>
            <a:lvl1pPr marL="0" indent="0">
              <a:lnSpc>
                <a:spcPts val="2900"/>
              </a:lnSpc>
              <a:buNone/>
              <a:defRPr sz="2400" spc="40" baseline="0">
                <a:solidFill>
                  <a:schemeClr val="bg1"/>
                </a:solidFill>
                <a:latin typeface="+mn-lt"/>
                <a:ea typeface="Aero Light" pitchFamily="50" charset="2"/>
              </a:defRPr>
            </a:lvl1pPr>
            <a:lvl2pPr marL="457200" indent="0">
              <a:buNone/>
              <a:defRPr sz="2000">
                <a:latin typeface="Aero Light" pitchFamily="50" charset="2"/>
                <a:ea typeface="Aero Light" pitchFamily="50" charset="2"/>
              </a:defRPr>
            </a:lvl2pPr>
            <a:lvl3pPr marL="914400" indent="0">
              <a:buNone/>
              <a:defRPr sz="1800">
                <a:latin typeface="Aero Light" pitchFamily="50" charset="2"/>
                <a:ea typeface="Aero Light" pitchFamily="50" charset="2"/>
              </a:defRPr>
            </a:lvl3pPr>
            <a:lvl4pPr marL="1371600" indent="0">
              <a:buNone/>
              <a:defRPr sz="1600">
                <a:latin typeface="Aero Light" pitchFamily="50" charset="2"/>
                <a:ea typeface="Aero Light" pitchFamily="50" charset="2"/>
              </a:defRPr>
            </a:lvl4pPr>
            <a:lvl5pPr marL="1828800" indent="0">
              <a:buNone/>
              <a:defRPr sz="1600">
                <a:latin typeface="Aero Light" pitchFamily="50" charset="2"/>
                <a:ea typeface="Aero Light" pitchFamily="50" charset="2"/>
              </a:defRPr>
            </a:lvl5pPr>
          </a:lstStyle>
          <a:p>
            <a:pPr lvl="0"/>
            <a:r>
              <a:rPr lang="nl-NL" dirty="0"/>
              <a:t>Click </a:t>
            </a:r>
            <a:r>
              <a:rPr lang="nl-NL" dirty="0" err="1"/>
              <a:t>to</a:t>
            </a:r>
            <a:r>
              <a:rPr lang="nl-NL" dirty="0"/>
              <a:t> </a:t>
            </a:r>
            <a:r>
              <a:rPr lang="nl-NL" dirty="0" err="1"/>
              <a:t>add</a:t>
            </a:r>
            <a:r>
              <a:rPr lang="nl-NL" dirty="0"/>
              <a:t> </a:t>
            </a:r>
            <a:r>
              <a:rPr lang="nl-NL" dirty="0" err="1"/>
              <a:t>subtitle</a:t>
            </a:r>
            <a:endParaRPr lang="en-GB" dirty="0"/>
          </a:p>
        </p:txBody>
      </p:sp>
      <p:pic>
        <p:nvPicPr>
          <p:cNvPr id="12" name="Afbeelding 11">
            <a:extLst>
              <a:ext uri="{FF2B5EF4-FFF2-40B4-BE49-F238E27FC236}">
                <a16:creationId xmlns:a16="http://schemas.microsoft.com/office/drawing/2014/main" id="{E5147CD9-9D85-4ED3-84D6-AA0AB22B9B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775" y="546282"/>
            <a:ext cx="4325121" cy="1539243"/>
          </a:xfrm>
          <a:prstGeom prst="rect">
            <a:avLst/>
          </a:prstGeom>
        </p:spPr>
      </p:pic>
      <p:sp>
        <p:nvSpPr>
          <p:cNvPr id="13" name="Text Placeholder 2"/>
          <p:cNvSpPr>
            <a:spLocks noGrp="1"/>
          </p:cNvSpPr>
          <p:nvPr>
            <p:ph type="body" sz="quarter" idx="10" hasCustomPrompt="1"/>
          </p:nvPr>
        </p:nvSpPr>
        <p:spPr>
          <a:xfrm>
            <a:off x="933897" y="4171746"/>
            <a:ext cx="5581204" cy="1304823"/>
          </a:xfrm>
          <a:prstGeom prst="rect">
            <a:avLst/>
          </a:prstGeom>
        </p:spPr>
        <p:txBody>
          <a:bodyPr/>
          <a:lstStyle>
            <a:lvl1pPr marL="0" indent="0">
              <a:buNone/>
              <a:defRPr lang="en-GB" sz="4400" kern="1200" spc="70" baseline="0" dirty="0">
                <a:solidFill>
                  <a:schemeClr val="bg1"/>
                </a:solidFill>
                <a:latin typeface="Calibri bold" panose="020F0702030404030204" pitchFamily="34" charset="0"/>
                <a:ea typeface="Aero Bold" panose="02000000000000000000" pitchFamily="50" charset="2"/>
                <a:cs typeface="Calibri bold" panose="020F0702030404030204" pitchFamily="34" charset="0"/>
              </a:defRPr>
            </a:lvl1pPr>
          </a:lstStyle>
          <a:p>
            <a:pPr lvl="0"/>
            <a:r>
              <a:rPr lang="en-US" dirty="0"/>
              <a:t>CLICK TO ADD </a:t>
            </a:r>
            <a:br>
              <a:rPr lang="en-US" dirty="0"/>
            </a:br>
            <a:r>
              <a:rPr lang="en-US" dirty="0"/>
              <a:t>TITLE</a:t>
            </a:r>
            <a:endParaRPr lang="en-GB" dirty="0"/>
          </a:p>
        </p:txBody>
      </p:sp>
      <p:sp>
        <p:nvSpPr>
          <p:cNvPr id="4" name="Picture Placeholder 3"/>
          <p:cNvSpPr>
            <a:spLocks noGrp="1"/>
          </p:cNvSpPr>
          <p:nvPr>
            <p:ph type="pic" sz="quarter" idx="14"/>
          </p:nvPr>
        </p:nvSpPr>
        <p:spPr>
          <a:xfrm>
            <a:off x="6589283" y="953046"/>
            <a:ext cx="5232400" cy="5159879"/>
          </a:xfrm>
          <a:prstGeom prst="rect">
            <a:avLst/>
          </a:prstGeom>
          <a:solidFill>
            <a:schemeClr val="bg1"/>
          </a:solidFill>
        </p:spPr>
        <p:txBody>
          <a:bodyPr/>
          <a:lstStyle/>
          <a:p>
            <a:r>
              <a:rPr lang="en-US"/>
              <a:t>Click icon to add picture</a:t>
            </a:r>
            <a:endParaRPr lang="en-GB"/>
          </a:p>
        </p:txBody>
      </p:sp>
    </p:spTree>
    <p:extLst>
      <p:ext uri="{BB962C8B-B14F-4D97-AF65-F5344CB8AC3E}">
        <p14:creationId xmlns:p14="http://schemas.microsoft.com/office/powerpoint/2010/main" val="629226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b_Content slide">
  <p:cSld name="1_4b_Content slide">
    <p:spTree>
      <p:nvGrpSpPr>
        <p:cNvPr id="1" name="Shape 18"/>
        <p:cNvGrpSpPr/>
        <p:nvPr/>
      </p:nvGrpSpPr>
      <p:grpSpPr>
        <a:xfrm>
          <a:off x="0" y="0"/>
          <a:ext cx="0" cy="0"/>
          <a:chOff x="0" y="0"/>
          <a:chExt cx="0" cy="0"/>
        </a:xfrm>
      </p:grpSpPr>
      <p:sp>
        <p:nvSpPr>
          <p:cNvPr id="19" name="Google Shape;19;p34"/>
          <p:cNvSpPr txBox="1">
            <a:spLocks noGrp="1"/>
          </p:cNvSpPr>
          <p:nvPr>
            <p:ph type="title"/>
          </p:nvPr>
        </p:nvSpPr>
        <p:spPr>
          <a:xfrm>
            <a:off x="483873" y="560367"/>
            <a:ext cx="11263628" cy="1136672"/>
          </a:xfrm>
          <a:prstGeom prst="rect">
            <a:avLst/>
          </a:prstGeom>
          <a:noFill/>
          <a:ln>
            <a:noFill/>
          </a:ln>
        </p:spPr>
        <p:txBody>
          <a:bodyPr spcFirstLastPara="1" wrap="square" lIns="91425" tIns="45700" rIns="91425" bIns="45700" anchor="t" anchorCtr="0">
            <a:noAutofit/>
          </a:bodyPr>
          <a:lstStyle>
            <a:lvl1pPr marR="0" lvl="0" algn="l" rtl="0">
              <a:lnSpc>
                <a:spcPct val="81818"/>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pic>
        <p:nvPicPr>
          <p:cNvPr id="20" name="Google Shape;20;p34"/>
          <p:cNvPicPr preferRelativeResize="0"/>
          <p:nvPr/>
        </p:nvPicPr>
        <p:blipFill rotWithShape="1">
          <a:blip r:embed="rId2">
            <a:alphaModFix/>
          </a:blip>
          <a:srcRect/>
          <a:stretch/>
        </p:blipFill>
        <p:spPr>
          <a:xfrm>
            <a:off x="628651" y="6225043"/>
            <a:ext cx="1296848" cy="461379"/>
          </a:xfrm>
          <a:prstGeom prst="rect">
            <a:avLst/>
          </a:prstGeom>
          <a:noFill/>
          <a:ln>
            <a:noFill/>
          </a:ln>
        </p:spPr>
      </p:pic>
      <p:sp>
        <p:nvSpPr>
          <p:cNvPr id="21" name="Google Shape;21;p34"/>
          <p:cNvSpPr/>
          <p:nvPr/>
        </p:nvSpPr>
        <p:spPr>
          <a:xfrm>
            <a:off x="11747499" y="3415144"/>
            <a:ext cx="444501" cy="3442856"/>
          </a:xfrm>
          <a:prstGeom prst="rect">
            <a:avLst/>
          </a:prstGeom>
          <a:solidFill>
            <a:srgbClr val="3C02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 name="Google Shape;22;p34"/>
          <p:cNvSpPr/>
          <p:nvPr/>
        </p:nvSpPr>
        <p:spPr>
          <a:xfrm>
            <a:off x="11747499" y="1"/>
            <a:ext cx="449172" cy="342597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23" name="Google Shape;23;p34"/>
          <p:cNvSpPr txBox="1">
            <a:spLocks noGrp="1"/>
          </p:cNvSpPr>
          <p:nvPr>
            <p:ph type="body" idx="1"/>
          </p:nvPr>
        </p:nvSpPr>
        <p:spPr>
          <a:xfrm>
            <a:off x="491616" y="1708353"/>
            <a:ext cx="5384800" cy="442574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rgbClr val="343434"/>
              </a:buClr>
              <a:buSzPts val="2400"/>
              <a:buFont typeface="Arial"/>
              <a:buChar char="•"/>
              <a:defRPr sz="2400" b="0" i="0" u="none" strike="noStrike" cap="none">
                <a:solidFill>
                  <a:srgbClr val="343434"/>
                </a:solidFill>
                <a:latin typeface="Calibri"/>
                <a:ea typeface="Calibri"/>
                <a:cs typeface="Calibri"/>
                <a:sym typeface="Calibri"/>
              </a:defRPr>
            </a:lvl1pPr>
            <a:lvl2pPr marL="914400" marR="0" lvl="1" indent="-355600" algn="l" rtl="0">
              <a:lnSpc>
                <a:spcPct val="90000"/>
              </a:lnSpc>
              <a:spcBef>
                <a:spcPts val="500"/>
              </a:spcBef>
              <a:spcAft>
                <a:spcPts val="0"/>
              </a:spcAft>
              <a:buClr>
                <a:srgbClr val="343434"/>
              </a:buClr>
              <a:buSzPts val="2000"/>
              <a:buFont typeface="Arial"/>
              <a:buChar char="•"/>
              <a:defRPr sz="2000" b="0" i="0" u="none" strike="noStrike" cap="none">
                <a:solidFill>
                  <a:srgbClr val="343434"/>
                </a:solidFill>
                <a:latin typeface="Calibri"/>
                <a:ea typeface="Calibri"/>
                <a:cs typeface="Calibri"/>
                <a:sym typeface="Calibri"/>
              </a:defRPr>
            </a:lvl2pPr>
            <a:lvl3pPr marL="1371600" marR="0" lvl="2" indent="-342900" algn="l" rtl="0">
              <a:lnSpc>
                <a:spcPct val="90000"/>
              </a:lnSpc>
              <a:spcBef>
                <a:spcPts val="500"/>
              </a:spcBef>
              <a:spcAft>
                <a:spcPts val="0"/>
              </a:spcAft>
              <a:buClr>
                <a:srgbClr val="343434"/>
              </a:buClr>
              <a:buSzPts val="1800"/>
              <a:buFont typeface="Arial"/>
              <a:buChar char="•"/>
              <a:defRPr sz="1800" b="0" i="0" u="none" strike="noStrike" cap="none">
                <a:solidFill>
                  <a:srgbClr val="343434"/>
                </a:solidFill>
                <a:latin typeface="Calibri"/>
                <a:ea typeface="Calibri"/>
                <a:cs typeface="Calibri"/>
                <a:sym typeface="Calibri"/>
              </a:defRPr>
            </a:lvl3pPr>
            <a:lvl4pPr marL="1828800" marR="0" lvl="3" indent="-330200" algn="l" rtl="0">
              <a:lnSpc>
                <a:spcPct val="90000"/>
              </a:lnSpc>
              <a:spcBef>
                <a:spcPts val="500"/>
              </a:spcBef>
              <a:spcAft>
                <a:spcPts val="0"/>
              </a:spcAft>
              <a:buClr>
                <a:srgbClr val="343434"/>
              </a:buClr>
              <a:buSzPts val="1600"/>
              <a:buFont typeface="Arial"/>
              <a:buChar char="•"/>
              <a:defRPr sz="1600" b="0" i="0" u="none" strike="noStrike" cap="none">
                <a:solidFill>
                  <a:srgbClr val="343434"/>
                </a:solidFill>
                <a:latin typeface="Calibri"/>
                <a:ea typeface="Calibri"/>
                <a:cs typeface="Calibri"/>
                <a:sym typeface="Calibri"/>
              </a:defRPr>
            </a:lvl4pPr>
            <a:lvl5pPr marL="2286000" marR="0" lvl="4" indent="-330200" algn="l" rtl="0">
              <a:lnSpc>
                <a:spcPct val="90000"/>
              </a:lnSpc>
              <a:spcBef>
                <a:spcPts val="500"/>
              </a:spcBef>
              <a:spcAft>
                <a:spcPts val="0"/>
              </a:spcAft>
              <a:buClr>
                <a:srgbClr val="343434"/>
              </a:buClr>
              <a:buSzPts val="1600"/>
              <a:buFont typeface="Arial"/>
              <a:buChar char="•"/>
              <a:defRPr sz="1600" b="0" i="0" u="none" strike="noStrike" cap="none">
                <a:solidFill>
                  <a:srgbClr val="343434"/>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34"/>
          <p:cNvSpPr txBox="1">
            <a:spLocks noGrp="1"/>
          </p:cNvSpPr>
          <p:nvPr>
            <p:ph type="body" idx="2"/>
          </p:nvPr>
        </p:nvSpPr>
        <p:spPr>
          <a:xfrm>
            <a:off x="6354912" y="1708353"/>
            <a:ext cx="5384800" cy="442574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rgbClr val="343434"/>
              </a:buClr>
              <a:buSzPts val="2400"/>
              <a:buFont typeface="Arial"/>
              <a:buChar char="•"/>
              <a:defRPr sz="2400" b="0" i="0" u="none" strike="noStrike" cap="none">
                <a:solidFill>
                  <a:srgbClr val="343434"/>
                </a:solidFill>
                <a:latin typeface="Calibri"/>
                <a:ea typeface="Calibri"/>
                <a:cs typeface="Calibri"/>
                <a:sym typeface="Calibri"/>
              </a:defRPr>
            </a:lvl1pPr>
            <a:lvl2pPr marL="914400" marR="0" lvl="1" indent="-355600" algn="l" rtl="0">
              <a:lnSpc>
                <a:spcPct val="90000"/>
              </a:lnSpc>
              <a:spcBef>
                <a:spcPts val="500"/>
              </a:spcBef>
              <a:spcAft>
                <a:spcPts val="0"/>
              </a:spcAft>
              <a:buClr>
                <a:srgbClr val="343434"/>
              </a:buClr>
              <a:buSzPts val="2000"/>
              <a:buFont typeface="Arial"/>
              <a:buChar char="•"/>
              <a:defRPr sz="2000" b="0" i="0" u="none" strike="noStrike" cap="none">
                <a:solidFill>
                  <a:srgbClr val="343434"/>
                </a:solidFill>
                <a:latin typeface="Calibri"/>
                <a:ea typeface="Calibri"/>
                <a:cs typeface="Calibri"/>
                <a:sym typeface="Calibri"/>
              </a:defRPr>
            </a:lvl2pPr>
            <a:lvl3pPr marL="1371600" marR="0" lvl="2" indent="-342900" algn="l" rtl="0">
              <a:lnSpc>
                <a:spcPct val="90000"/>
              </a:lnSpc>
              <a:spcBef>
                <a:spcPts val="500"/>
              </a:spcBef>
              <a:spcAft>
                <a:spcPts val="0"/>
              </a:spcAft>
              <a:buClr>
                <a:srgbClr val="343434"/>
              </a:buClr>
              <a:buSzPts val="1800"/>
              <a:buFont typeface="Arial"/>
              <a:buChar char="•"/>
              <a:defRPr sz="1800" b="0" i="0" u="none" strike="noStrike" cap="none">
                <a:solidFill>
                  <a:srgbClr val="343434"/>
                </a:solidFill>
                <a:latin typeface="Calibri"/>
                <a:ea typeface="Calibri"/>
                <a:cs typeface="Calibri"/>
                <a:sym typeface="Calibri"/>
              </a:defRPr>
            </a:lvl3pPr>
            <a:lvl4pPr marL="1828800" marR="0" lvl="3" indent="-330200" algn="l" rtl="0">
              <a:lnSpc>
                <a:spcPct val="90000"/>
              </a:lnSpc>
              <a:spcBef>
                <a:spcPts val="500"/>
              </a:spcBef>
              <a:spcAft>
                <a:spcPts val="0"/>
              </a:spcAft>
              <a:buClr>
                <a:srgbClr val="343434"/>
              </a:buClr>
              <a:buSzPts val="1600"/>
              <a:buFont typeface="Arial"/>
              <a:buChar char="•"/>
              <a:defRPr sz="1600" b="0" i="0" u="none" strike="noStrike" cap="none">
                <a:solidFill>
                  <a:srgbClr val="343434"/>
                </a:solidFill>
                <a:latin typeface="Calibri"/>
                <a:ea typeface="Calibri"/>
                <a:cs typeface="Calibri"/>
                <a:sym typeface="Calibri"/>
              </a:defRPr>
            </a:lvl4pPr>
            <a:lvl5pPr marL="2286000" marR="0" lvl="4" indent="-330200" algn="l" rtl="0">
              <a:lnSpc>
                <a:spcPct val="90000"/>
              </a:lnSpc>
              <a:spcBef>
                <a:spcPts val="500"/>
              </a:spcBef>
              <a:spcAft>
                <a:spcPts val="0"/>
              </a:spcAft>
              <a:buClr>
                <a:srgbClr val="343434"/>
              </a:buClr>
              <a:buSzPts val="1600"/>
              <a:buFont typeface="Arial"/>
              <a:buChar char="•"/>
              <a:defRPr sz="1600" b="0" i="0" u="none" strike="noStrike" cap="none">
                <a:solidFill>
                  <a:srgbClr val="343434"/>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79982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c_Content slide">
  <p:cSld name="1_4c_Content slide">
    <p:spTree>
      <p:nvGrpSpPr>
        <p:cNvPr id="1" name="Shape 31"/>
        <p:cNvGrpSpPr/>
        <p:nvPr/>
      </p:nvGrpSpPr>
      <p:grpSpPr>
        <a:xfrm>
          <a:off x="0" y="0"/>
          <a:ext cx="0" cy="0"/>
          <a:chOff x="0" y="0"/>
          <a:chExt cx="0" cy="0"/>
        </a:xfrm>
      </p:grpSpPr>
      <p:sp>
        <p:nvSpPr>
          <p:cNvPr id="32" name="Google Shape;32;p36"/>
          <p:cNvSpPr txBox="1">
            <a:spLocks noGrp="1"/>
          </p:cNvSpPr>
          <p:nvPr>
            <p:ph type="title"/>
          </p:nvPr>
        </p:nvSpPr>
        <p:spPr>
          <a:xfrm>
            <a:off x="483872" y="560367"/>
            <a:ext cx="6592045" cy="1136672"/>
          </a:xfrm>
          <a:prstGeom prst="rect">
            <a:avLst/>
          </a:prstGeom>
          <a:noFill/>
          <a:ln>
            <a:noFill/>
          </a:ln>
        </p:spPr>
        <p:txBody>
          <a:bodyPr spcFirstLastPara="1" wrap="square" lIns="91425" tIns="45700" rIns="91425" bIns="45700" anchor="t" anchorCtr="0">
            <a:noAutofit/>
          </a:bodyPr>
          <a:lstStyle>
            <a:lvl1pPr marR="0" lvl="0" algn="l" rtl="0">
              <a:lnSpc>
                <a:spcPct val="81818"/>
              </a:lnSpc>
              <a:spcBef>
                <a:spcPts val="0"/>
              </a:spcBef>
              <a:spcAft>
                <a:spcPts val="0"/>
              </a:spcAft>
              <a:buClr>
                <a:schemeClr val="dk2"/>
              </a:buClr>
              <a:buSzPts val="4400"/>
              <a:buFont typeface="Calibri"/>
              <a:buNone/>
              <a:defRPr sz="44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3" name="Google Shape;33;p36"/>
          <p:cNvPicPr preferRelativeResize="0"/>
          <p:nvPr/>
        </p:nvPicPr>
        <p:blipFill rotWithShape="1">
          <a:blip r:embed="rId2">
            <a:alphaModFix/>
          </a:blip>
          <a:srcRect/>
          <a:stretch/>
        </p:blipFill>
        <p:spPr>
          <a:xfrm>
            <a:off x="628651" y="6225043"/>
            <a:ext cx="1296848" cy="461379"/>
          </a:xfrm>
          <a:prstGeom prst="rect">
            <a:avLst/>
          </a:prstGeom>
          <a:noFill/>
          <a:ln>
            <a:noFill/>
          </a:ln>
        </p:spPr>
      </p:pic>
      <p:sp>
        <p:nvSpPr>
          <p:cNvPr id="34" name="Google Shape;34;p36"/>
          <p:cNvSpPr/>
          <p:nvPr/>
        </p:nvSpPr>
        <p:spPr>
          <a:xfrm>
            <a:off x="11747499" y="3415144"/>
            <a:ext cx="444501" cy="3442856"/>
          </a:xfrm>
          <a:prstGeom prst="rect">
            <a:avLst/>
          </a:prstGeom>
          <a:solidFill>
            <a:srgbClr val="3C02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5" name="Google Shape;35;p36"/>
          <p:cNvSpPr/>
          <p:nvPr/>
        </p:nvSpPr>
        <p:spPr>
          <a:xfrm>
            <a:off x="11747499" y="1"/>
            <a:ext cx="449172" cy="342597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 name="Google Shape;36;p36"/>
          <p:cNvSpPr txBox="1">
            <a:spLocks noGrp="1"/>
          </p:cNvSpPr>
          <p:nvPr>
            <p:ph type="body" idx="1"/>
          </p:nvPr>
        </p:nvSpPr>
        <p:spPr>
          <a:xfrm>
            <a:off x="491616" y="1708353"/>
            <a:ext cx="6584302" cy="442574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rgbClr val="343434"/>
              </a:buClr>
              <a:buSzPts val="2400"/>
              <a:buFont typeface="Arial"/>
              <a:buChar char="•"/>
              <a:defRPr sz="2400" b="0" i="0" u="none" strike="noStrike" cap="none">
                <a:solidFill>
                  <a:srgbClr val="343434"/>
                </a:solidFill>
                <a:latin typeface="Calibri"/>
                <a:ea typeface="Calibri"/>
                <a:cs typeface="Calibri"/>
                <a:sym typeface="Calibri"/>
              </a:defRPr>
            </a:lvl1pPr>
            <a:lvl2pPr marL="914400" marR="0" lvl="1" indent="-355600" algn="l" rtl="0">
              <a:lnSpc>
                <a:spcPct val="90000"/>
              </a:lnSpc>
              <a:spcBef>
                <a:spcPts val="500"/>
              </a:spcBef>
              <a:spcAft>
                <a:spcPts val="0"/>
              </a:spcAft>
              <a:buClr>
                <a:srgbClr val="343434"/>
              </a:buClr>
              <a:buSzPts val="2000"/>
              <a:buFont typeface="Arial"/>
              <a:buChar char="•"/>
              <a:defRPr sz="2000" b="0" i="0" u="none" strike="noStrike" cap="none">
                <a:solidFill>
                  <a:srgbClr val="343434"/>
                </a:solidFill>
                <a:latin typeface="Calibri"/>
                <a:ea typeface="Calibri"/>
                <a:cs typeface="Calibri"/>
                <a:sym typeface="Calibri"/>
              </a:defRPr>
            </a:lvl2pPr>
            <a:lvl3pPr marL="1371600" marR="0" lvl="2" indent="-342900" algn="l" rtl="0">
              <a:lnSpc>
                <a:spcPct val="90000"/>
              </a:lnSpc>
              <a:spcBef>
                <a:spcPts val="500"/>
              </a:spcBef>
              <a:spcAft>
                <a:spcPts val="0"/>
              </a:spcAft>
              <a:buClr>
                <a:srgbClr val="343434"/>
              </a:buClr>
              <a:buSzPts val="1800"/>
              <a:buFont typeface="Arial"/>
              <a:buChar char="•"/>
              <a:defRPr sz="1800" b="0" i="0" u="none" strike="noStrike" cap="none">
                <a:solidFill>
                  <a:srgbClr val="343434"/>
                </a:solidFill>
                <a:latin typeface="Calibri"/>
                <a:ea typeface="Calibri"/>
                <a:cs typeface="Calibri"/>
                <a:sym typeface="Calibri"/>
              </a:defRPr>
            </a:lvl3pPr>
            <a:lvl4pPr marL="1828800" marR="0" lvl="3" indent="-330200" algn="l" rtl="0">
              <a:lnSpc>
                <a:spcPct val="90000"/>
              </a:lnSpc>
              <a:spcBef>
                <a:spcPts val="500"/>
              </a:spcBef>
              <a:spcAft>
                <a:spcPts val="0"/>
              </a:spcAft>
              <a:buClr>
                <a:srgbClr val="343434"/>
              </a:buClr>
              <a:buSzPts val="1600"/>
              <a:buFont typeface="Arial"/>
              <a:buChar char="•"/>
              <a:defRPr sz="1600" b="0" i="0" u="none" strike="noStrike" cap="none">
                <a:solidFill>
                  <a:srgbClr val="343434"/>
                </a:solidFill>
                <a:latin typeface="Calibri"/>
                <a:ea typeface="Calibri"/>
                <a:cs typeface="Calibri"/>
                <a:sym typeface="Calibri"/>
              </a:defRPr>
            </a:lvl4pPr>
            <a:lvl5pPr marL="2286000" marR="0" lvl="4" indent="-330200" algn="l" rtl="0">
              <a:lnSpc>
                <a:spcPct val="90000"/>
              </a:lnSpc>
              <a:spcBef>
                <a:spcPts val="500"/>
              </a:spcBef>
              <a:spcAft>
                <a:spcPts val="0"/>
              </a:spcAft>
              <a:buClr>
                <a:srgbClr val="343434"/>
              </a:buClr>
              <a:buSzPts val="1600"/>
              <a:buFont typeface="Arial"/>
              <a:buChar char="•"/>
              <a:defRPr sz="1600" b="0" i="0" u="none" strike="noStrike" cap="none">
                <a:solidFill>
                  <a:srgbClr val="343434"/>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6"/>
          <p:cNvSpPr>
            <a:spLocks noGrp="1"/>
          </p:cNvSpPr>
          <p:nvPr>
            <p:ph type="pic" idx="2"/>
          </p:nvPr>
        </p:nvSpPr>
        <p:spPr>
          <a:xfrm>
            <a:off x="7819402" y="560367"/>
            <a:ext cx="3928096" cy="2865613"/>
          </a:xfrm>
          <a:prstGeom prst="rect">
            <a:avLst/>
          </a:prstGeom>
          <a:solidFill>
            <a:schemeClr val="lt1"/>
          </a:solidFill>
          <a:ln>
            <a:noFill/>
          </a:ln>
        </p:spPr>
      </p:sp>
      <p:sp>
        <p:nvSpPr>
          <p:cNvPr id="38" name="Google Shape;38;p36"/>
          <p:cNvSpPr>
            <a:spLocks noGrp="1"/>
          </p:cNvSpPr>
          <p:nvPr>
            <p:ph type="pic" idx="3"/>
          </p:nvPr>
        </p:nvSpPr>
        <p:spPr>
          <a:xfrm>
            <a:off x="8272329" y="3016665"/>
            <a:ext cx="3919671" cy="3117436"/>
          </a:xfrm>
          <a:prstGeom prst="rect">
            <a:avLst/>
          </a:prstGeom>
          <a:solidFill>
            <a:schemeClr val="lt1"/>
          </a:solidFill>
          <a:ln>
            <a:noFill/>
          </a:ln>
        </p:spPr>
      </p:sp>
    </p:spTree>
    <p:extLst>
      <p:ext uri="{BB962C8B-B14F-4D97-AF65-F5344CB8AC3E}">
        <p14:creationId xmlns:p14="http://schemas.microsoft.com/office/powerpoint/2010/main" val="3381507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810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5" r:id="rId6"/>
    <p:sldLayoutId id="2147483676" r:id="rId7"/>
    <p:sldLayoutId id="2147483668" r:id="rId8"/>
    <p:sldLayoutId id="2147483669" r:id="rId9"/>
    <p:sldLayoutId id="2147483670" r:id="rId10"/>
    <p:sldLayoutId id="2147483671" r:id="rId11"/>
    <p:sldLayoutId id="2147483672" r:id="rId12"/>
    <p:sldLayoutId id="2147483674" r:id="rId13"/>
    <p:sldLayoutId id="2147483677" r:id="rId14"/>
    <p:sldLayoutId id="2147483679" r:id="rId15"/>
  </p:sldLayoutIdLst>
  <p:txStyles>
    <p:titleStyle>
      <a:lvl1pPr algn="l" defTabSz="914400" rtl="0" eaLnBrk="1" latinLnBrk="0" hangingPunct="1">
        <a:lnSpc>
          <a:spcPct val="90000"/>
        </a:lnSpc>
        <a:spcBef>
          <a:spcPct val="0"/>
        </a:spcBef>
        <a:buNone/>
        <a:defRPr sz="4400" kern="1200">
          <a:solidFill>
            <a:schemeClr val="bg1"/>
          </a:solidFill>
          <a:latin typeface="Aero Bold" panose="02000000000000000000" pitchFamily="50" charset="2"/>
          <a:ea typeface="Aero Bold" panose="02000000000000000000" pitchFamily="50" charset="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3">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3">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3">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accent3">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940D2C66-9051-6D48-F4B4-F5123EBC2CDF}"/>
            </a:ext>
          </a:extLst>
        </p:cNvPr>
        <p:cNvGrpSpPr/>
        <p:nvPr/>
      </p:nvGrpSpPr>
      <p:grpSpPr>
        <a:xfrm>
          <a:off x="0" y="0"/>
          <a:ext cx="0" cy="0"/>
          <a:chOff x="0" y="0"/>
          <a:chExt cx="0" cy="0"/>
        </a:xfrm>
      </p:grpSpPr>
      <p:sp>
        <p:nvSpPr>
          <p:cNvPr id="129" name="Google Shape;129;p2">
            <a:extLst>
              <a:ext uri="{FF2B5EF4-FFF2-40B4-BE49-F238E27FC236}">
                <a16:creationId xmlns:a16="http://schemas.microsoft.com/office/drawing/2014/main" id="{5B8B5212-3AD2-723C-1FD3-F3F1C75FD5A4}"/>
              </a:ext>
            </a:extLst>
          </p:cNvPr>
          <p:cNvSpPr txBox="1">
            <a:spLocks noGrp="1"/>
          </p:cNvSpPr>
          <p:nvPr>
            <p:ph type="title"/>
          </p:nvPr>
        </p:nvSpPr>
        <p:spPr>
          <a:xfrm>
            <a:off x="464186" y="3221968"/>
            <a:ext cx="11263628" cy="775368"/>
          </a:xfrm>
          <a:prstGeom prst="rect">
            <a:avLst/>
          </a:prstGeom>
          <a:noFill/>
          <a:ln>
            <a:noFill/>
          </a:ln>
        </p:spPr>
        <p:txBody>
          <a:bodyPr spcFirstLastPara="1" wrap="square" lIns="91425" tIns="45700" rIns="91425" bIns="45700" anchor="t" anchorCtr="0">
            <a:noAutofit/>
          </a:bodyPr>
          <a:lstStyle/>
          <a:p>
            <a:pPr marL="0" marR="0" lvl="0" indent="0" algn="ctr" rtl="0">
              <a:lnSpc>
                <a:spcPct val="81818"/>
              </a:lnSpc>
              <a:spcBef>
                <a:spcPts val="0"/>
              </a:spcBef>
              <a:spcAft>
                <a:spcPts val="0"/>
              </a:spcAft>
              <a:buClr>
                <a:schemeClr val="dk2"/>
              </a:buClr>
              <a:buSzPts val="4400"/>
              <a:buFont typeface="Calibri"/>
              <a:buNone/>
            </a:pPr>
            <a:r>
              <a:rPr lang="en-GB" dirty="0">
                <a:solidFill>
                  <a:schemeClr val="tx1"/>
                </a:solidFill>
              </a:rPr>
              <a:t>Beneficial Ownership Structures</a:t>
            </a:r>
            <a:endParaRPr dirty="0">
              <a:solidFill>
                <a:schemeClr val="tx1"/>
              </a:solidFill>
            </a:endParaRPr>
          </a:p>
        </p:txBody>
      </p:sp>
      <p:pic>
        <p:nvPicPr>
          <p:cNvPr id="5" name="Picture 4">
            <a:extLst>
              <a:ext uri="{FF2B5EF4-FFF2-40B4-BE49-F238E27FC236}">
                <a16:creationId xmlns:a16="http://schemas.microsoft.com/office/drawing/2014/main" id="{9869DD22-EE7F-8958-5A94-F090C8EA3C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319" y="753085"/>
            <a:ext cx="3320801" cy="1181821"/>
          </a:xfrm>
          <a:prstGeom prst="rect">
            <a:avLst/>
          </a:prstGeom>
        </p:spPr>
      </p:pic>
      <p:pic>
        <p:nvPicPr>
          <p:cNvPr id="6" name="Picture 5" descr="About North West University | ITWeb">
            <a:extLst>
              <a:ext uri="{FF2B5EF4-FFF2-40B4-BE49-F238E27FC236}">
                <a16:creationId xmlns:a16="http://schemas.microsoft.com/office/drawing/2014/main" id="{799859BB-CB93-8E4E-3FD1-55D890D2C5FD}"/>
              </a:ext>
            </a:extLst>
          </p:cNvPr>
          <p:cNvPicPr>
            <a:picLocks noChangeAspect="1"/>
          </p:cNvPicPr>
          <p:nvPr/>
        </p:nvPicPr>
        <p:blipFill>
          <a:blip r:embed="rId4"/>
          <a:srcRect r="6206"/>
          <a:stretch>
            <a:fillRect/>
          </a:stretch>
        </p:blipFill>
        <p:spPr>
          <a:xfrm>
            <a:off x="8131423" y="753085"/>
            <a:ext cx="3246258" cy="1181821"/>
          </a:xfrm>
          <a:prstGeom prst="rect">
            <a:avLst/>
          </a:prstGeom>
        </p:spPr>
      </p:pic>
      <p:sp>
        <p:nvSpPr>
          <p:cNvPr id="7" name="Google Shape;129;p2">
            <a:extLst>
              <a:ext uri="{FF2B5EF4-FFF2-40B4-BE49-F238E27FC236}">
                <a16:creationId xmlns:a16="http://schemas.microsoft.com/office/drawing/2014/main" id="{F3934528-A906-BBFE-7352-B1C2D326B65C}"/>
              </a:ext>
            </a:extLst>
          </p:cNvPr>
          <p:cNvSpPr txBox="1">
            <a:spLocks/>
          </p:cNvSpPr>
          <p:nvPr/>
        </p:nvSpPr>
        <p:spPr>
          <a:xfrm>
            <a:off x="464186" y="4535410"/>
            <a:ext cx="11263628" cy="775368"/>
          </a:xfrm>
          <a:prstGeom prst="rect">
            <a:avLst/>
          </a:prstGeom>
          <a:noFill/>
          <a:ln>
            <a:noFill/>
          </a:ln>
        </p:spPr>
        <p:txBody>
          <a:bodyPr spcFirstLastPara="1" wrap="square" lIns="91425" tIns="45700" rIns="91425" bIns="45700" anchor="t" anchorCtr="0">
            <a:noAutofit/>
          </a:bodyPr>
          <a:lstStyle>
            <a:lvl1pPr marR="0" lvl="0" algn="l" defTabSz="914400" rtl="0" eaLnBrk="1" latinLnBrk="0" hangingPunct="1">
              <a:lnSpc>
                <a:spcPct val="81818"/>
              </a:lnSpc>
              <a:spcBef>
                <a:spcPts val="0"/>
              </a:spcBef>
              <a:spcAft>
                <a:spcPts val="0"/>
              </a:spcAft>
              <a:buClr>
                <a:schemeClr val="dk2"/>
              </a:buClr>
              <a:buSzPts val="4400"/>
              <a:buFont typeface="Calibri"/>
              <a:buNone/>
              <a:defRPr sz="4400" b="1" i="0" u="none" strike="noStrike" kern="1200" cap="none">
                <a:solidFill>
                  <a:schemeClr val="dk2"/>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pPr algn="ctr"/>
            <a:r>
              <a:rPr lang="en-GB" sz="6600" dirty="0"/>
              <a:t>Dr Paul Gilmour</a:t>
            </a:r>
          </a:p>
        </p:txBody>
      </p:sp>
    </p:spTree>
    <p:extLst>
      <p:ext uri="{BB962C8B-B14F-4D97-AF65-F5344CB8AC3E}">
        <p14:creationId xmlns:p14="http://schemas.microsoft.com/office/powerpoint/2010/main" val="299910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415E5B76-A750-E066-7FB2-5987285E2C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19CD12C-DBF2-61E1-A358-13FB95BC47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319" y="753085"/>
            <a:ext cx="3320801" cy="1181821"/>
          </a:xfrm>
          <a:prstGeom prst="rect">
            <a:avLst/>
          </a:prstGeom>
        </p:spPr>
      </p:pic>
      <p:pic>
        <p:nvPicPr>
          <p:cNvPr id="6" name="Picture 5" descr="About North West University | ITWeb">
            <a:extLst>
              <a:ext uri="{FF2B5EF4-FFF2-40B4-BE49-F238E27FC236}">
                <a16:creationId xmlns:a16="http://schemas.microsoft.com/office/drawing/2014/main" id="{76F82982-76FB-D45E-288C-07120241939B}"/>
              </a:ext>
            </a:extLst>
          </p:cNvPr>
          <p:cNvPicPr>
            <a:picLocks noChangeAspect="1"/>
          </p:cNvPicPr>
          <p:nvPr/>
        </p:nvPicPr>
        <p:blipFill>
          <a:blip r:embed="rId4"/>
          <a:srcRect r="6206"/>
          <a:stretch>
            <a:fillRect/>
          </a:stretch>
        </p:blipFill>
        <p:spPr>
          <a:xfrm>
            <a:off x="8131423" y="753085"/>
            <a:ext cx="3246258" cy="1181821"/>
          </a:xfrm>
          <a:prstGeom prst="rect">
            <a:avLst/>
          </a:prstGeom>
        </p:spPr>
      </p:pic>
      <p:sp>
        <p:nvSpPr>
          <p:cNvPr id="7" name="Google Shape;129;p2">
            <a:extLst>
              <a:ext uri="{FF2B5EF4-FFF2-40B4-BE49-F238E27FC236}">
                <a16:creationId xmlns:a16="http://schemas.microsoft.com/office/drawing/2014/main" id="{6D0D5E83-9E62-4F44-1E2C-D6F2E70BD15F}"/>
              </a:ext>
            </a:extLst>
          </p:cNvPr>
          <p:cNvSpPr txBox="1">
            <a:spLocks/>
          </p:cNvSpPr>
          <p:nvPr/>
        </p:nvSpPr>
        <p:spPr>
          <a:xfrm>
            <a:off x="464186" y="2275840"/>
            <a:ext cx="11263628" cy="3034938"/>
          </a:xfrm>
          <a:prstGeom prst="rect">
            <a:avLst/>
          </a:prstGeom>
          <a:noFill/>
          <a:ln>
            <a:noFill/>
          </a:ln>
        </p:spPr>
        <p:txBody>
          <a:bodyPr spcFirstLastPara="1" wrap="square" lIns="91425" tIns="45700" rIns="91425" bIns="45700" anchor="t" anchorCtr="0">
            <a:noAutofit/>
          </a:bodyPr>
          <a:lstStyle>
            <a:lvl1pPr marR="0" lvl="0" algn="l" defTabSz="914400" rtl="0" eaLnBrk="1" latinLnBrk="0" hangingPunct="1">
              <a:lnSpc>
                <a:spcPct val="81818"/>
              </a:lnSpc>
              <a:spcBef>
                <a:spcPts val="0"/>
              </a:spcBef>
              <a:spcAft>
                <a:spcPts val="0"/>
              </a:spcAft>
              <a:buClr>
                <a:schemeClr val="dk2"/>
              </a:buClr>
              <a:buSzPts val="4400"/>
              <a:buFont typeface="Calibri"/>
              <a:buNone/>
              <a:defRPr sz="4400" b="1" i="0" u="none" strike="noStrike" kern="1200" cap="none">
                <a:solidFill>
                  <a:schemeClr val="dk2"/>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pPr algn="ctr"/>
            <a:r>
              <a:rPr lang="en-GB" sz="6600" dirty="0"/>
              <a:t>Dr Paul Gilmour</a:t>
            </a:r>
          </a:p>
        </p:txBody>
      </p:sp>
      <p:pic>
        <p:nvPicPr>
          <p:cNvPr id="3" name="Picture 2" descr="A person with a beard&#10;&#10;AI-generated content may be incorrect.">
            <a:extLst>
              <a:ext uri="{FF2B5EF4-FFF2-40B4-BE49-F238E27FC236}">
                <a16:creationId xmlns:a16="http://schemas.microsoft.com/office/drawing/2014/main" id="{279907B1-3E2A-380B-E096-F4A36295E8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3080" y="3530526"/>
            <a:ext cx="2087880" cy="2087880"/>
          </a:xfrm>
          <a:prstGeom prst="rect">
            <a:avLst/>
          </a:prstGeom>
        </p:spPr>
      </p:pic>
      <p:sp>
        <p:nvSpPr>
          <p:cNvPr id="4" name="TextBox 3">
            <a:extLst>
              <a:ext uri="{FF2B5EF4-FFF2-40B4-BE49-F238E27FC236}">
                <a16:creationId xmlns:a16="http://schemas.microsoft.com/office/drawing/2014/main" id="{F1F2461E-37F1-3674-899D-82D085B50E63}"/>
              </a:ext>
            </a:extLst>
          </p:cNvPr>
          <p:cNvSpPr txBox="1"/>
          <p:nvPr/>
        </p:nvSpPr>
        <p:spPr>
          <a:xfrm>
            <a:off x="464186" y="3530525"/>
            <a:ext cx="8938894" cy="2395507"/>
          </a:xfrm>
          <a:prstGeom prst="rect">
            <a:avLst/>
          </a:prstGeom>
        </p:spPr>
        <p:txBody>
          <a:bodyPr vert="horz" wrap="square" lIns="91440" tIns="45720" rIns="91440" bIns="45720" rtlCol="0" anchor="t">
            <a:noAutofit/>
          </a:bodyPr>
          <a:lstStyle/>
          <a:p>
            <a:pPr algn="ctr"/>
            <a:r>
              <a:rPr lang="en-GB" sz="4800" dirty="0"/>
              <a:t>Thank you</a:t>
            </a:r>
          </a:p>
          <a:p>
            <a:pPr algn="ctr"/>
            <a:endParaRPr lang="en-GB" sz="4400" dirty="0"/>
          </a:p>
          <a:p>
            <a:pPr algn="ctr"/>
            <a:r>
              <a:rPr lang="en-GB" sz="4400" dirty="0"/>
              <a:t>paul.gilmour@port.ac.uk</a:t>
            </a:r>
          </a:p>
        </p:txBody>
      </p:sp>
    </p:spTree>
    <p:extLst>
      <p:ext uri="{BB962C8B-B14F-4D97-AF65-F5344CB8AC3E}">
        <p14:creationId xmlns:p14="http://schemas.microsoft.com/office/powerpoint/2010/main" val="588174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211E6ECE-EF79-FD05-188D-D2940FA4718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875D00F-136D-4064-44E1-F2FAF896D966}"/>
              </a:ext>
            </a:extLst>
          </p:cNvPr>
          <p:cNvPicPr>
            <a:picLocks noChangeAspect="1"/>
          </p:cNvPicPr>
          <p:nvPr/>
        </p:nvPicPr>
        <p:blipFill>
          <a:blip r:embed="rId3"/>
          <a:stretch>
            <a:fillRect/>
          </a:stretch>
        </p:blipFill>
        <p:spPr>
          <a:xfrm>
            <a:off x="1515726" y="446562"/>
            <a:ext cx="3681167" cy="3924550"/>
          </a:xfrm>
          <a:prstGeom prst="rect">
            <a:avLst/>
          </a:prstGeom>
        </p:spPr>
      </p:pic>
      <p:sp>
        <p:nvSpPr>
          <p:cNvPr id="9" name="TextBox 8">
            <a:extLst>
              <a:ext uri="{FF2B5EF4-FFF2-40B4-BE49-F238E27FC236}">
                <a16:creationId xmlns:a16="http://schemas.microsoft.com/office/drawing/2014/main" id="{DAAA48FA-762B-B65A-CCD7-B7AEA62279F2}"/>
              </a:ext>
            </a:extLst>
          </p:cNvPr>
          <p:cNvSpPr txBox="1"/>
          <p:nvPr/>
        </p:nvSpPr>
        <p:spPr>
          <a:xfrm>
            <a:off x="1383004" y="4880031"/>
            <a:ext cx="3946610" cy="843148"/>
          </a:xfrm>
          <a:prstGeom prst="rect">
            <a:avLst/>
          </a:prstGeom>
        </p:spPr>
        <p:txBody>
          <a:bodyPr vert="horz" wrap="square" lIns="91440" tIns="45720" rIns="91440" bIns="45720" rtlCol="0" anchor="b">
            <a:normAutofit/>
          </a:bodyPr>
          <a:lstStyle/>
          <a:p>
            <a:pPr algn="ctr"/>
            <a:r>
              <a:rPr lang="en-GB" sz="4400" dirty="0"/>
              <a:t>Pepe Chisenga</a:t>
            </a:r>
          </a:p>
        </p:txBody>
      </p:sp>
      <p:pic>
        <p:nvPicPr>
          <p:cNvPr id="1028" name="Picture 4" descr="Elizabeth Campbell Convicted Thief Confidence Trickster Editorial Stock Photo - Stock Image | Shutterstock Editorial">
            <a:extLst>
              <a:ext uri="{FF2B5EF4-FFF2-40B4-BE49-F238E27FC236}">
                <a16:creationId xmlns:a16="http://schemas.microsoft.com/office/drawing/2014/main" id="{BDAB98A3-2FFF-6833-64CA-E0E2120BA0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5107" y="446562"/>
            <a:ext cx="3681167" cy="443346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2234A3B-CDE1-FF5C-4BA1-72D43689E7E7}"/>
              </a:ext>
            </a:extLst>
          </p:cNvPr>
          <p:cNvSpPr txBox="1"/>
          <p:nvPr/>
        </p:nvSpPr>
        <p:spPr>
          <a:xfrm>
            <a:off x="6096000" y="5568290"/>
            <a:ext cx="5546557" cy="843148"/>
          </a:xfrm>
          <a:prstGeom prst="rect">
            <a:avLst/>
          </a:prstGeom>
        </p:spPr>
        <p:txBody>
          <a:bodyPr vert="horz" wrap="square" lIns="91440" tIns="45720" rIns="91440" bIns="45720" rtlCol="0" anchor="b">
            <a:noAutofit/>
          </a:bodyPr>
          <a:lstStyle/>
          <a:p>
            <a:pPr algn="ctr"/>
            <a:r>
              <a:rPr lang="en-GB" sz="4400" dirty="0"/>
              <a:t>Elizabeth Campbell (1921-2018)</a:t>
            </a:r>
          </a:p>
        </p:txBody>
      </p:sp>
    </p:spTree>
    <p:extLst>
      <p:ext uri="{BB962C8B-B14F-4D97-AF65-F5344CB8AC3E}">
        <p14:creationId xmlns:p14="http://schemas.microsoft.com/office/powerpoint/2010/main" val="2851847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6"/>
          <p:cNvSpPr txBox="1">
            <a:spLocks noGrp="1"/>
          </p:cNvSpPr>
          <p:nvPr>
            <p:ph type="title"/>
          </p:nvPr>
        </p:nvSpPr>
        <p:spPr>
          <a:xfrm>
            <a:off x="483873" y="628424"/>
            <a:ext cx="11144412" cy="665986"/>
          </a:xfrm>
          <a:prstGeom prst="rect">
            <a:avLst/>
          </a:prstGeom>
          <a:noFill/>
          <a:ln>
            <a:noFill/>
          </a:ln>
        </p:spPr>
        <p:txBody>
          <a:bodyPr spcFirstLastPara="1" wrap="square" lIns="91425" tIns="45700" rIns="91425" bIns="45700" anchor="t" anchorCtr="0">
            <a:noAutofit/>
          </a:bodyPr>
          <a:lstStyle/>
          <a:p>
            <a:pPr marL="0" lvl="0" indent="0" algn="l" rtl="0">
              <a:lnSpc>
                <a:spcPct val="112500"/>
              </a:lnSpc>
              <a:spcBef>
                <a:spcPts val="0"/>
              </a:spcBef>
              <a:spcAft>
                <a:spcPts val="0"/>
              </a:spcAft>
              <a:buClr>
                <a:schemeClr val="dk2"/>
              </a:buClr>
              <a:buSzPts val="3200"/>
              <a:buFont typeface="Calibri"/>
              <a:buNone/>
            </a:pPr>
            <a:r>
              <a:rPr lang="en-GB" sz="3200"/>
              <a:t>Beneficial ownership</a:t>
            </a:r>
            <a:endParaRPr/>
          </a:p>
        </p:txBody>
      </p:sp>
      <p:sp>
        <p:nvSpPr>
          <p:cNvPr id="167" name="Google Shape;167;p6"/>
          <p:cNvSpPr txBox="1"/>
          <p:nvPr/>
        </p:nvSpPr>
        <p:spPr>
          <a:xfrm>
            <a:off x="1324598" y="5631679"/>
            <a:ext cx="4836920" cy="457002"/>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6"/>
          <p:cNvSpPr txBox="1">
            <a:spLocks noGrp="1"/>
          </p:cNvSpPr>
          <p:nvPr>
            <p:ph type="body" idx="1"/>
          </p:nvPr>
        </p:nvSpPr>
        <p:spPr>
          <a:xfrm>
            <a:off x="483874" y="1434431"/>
            <a:ext cx="9326262" cy="465424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43434"/>
              </a:buClr>
              <a:buSzPts val="2800"/>
              <a:buNone/>
            </a:pPr>
            <a:r>
              <a:rPr lang="en-GB" sz="2800" dirty="0"/>
              <a:t>FATF defines ‘beneficial owner’ as</a:t>
            </a:r>
          </a:p>
          <a:p>
            <a:pPr marL="0" lvl="0" indent="0" algn="l" rtl="0">
              <a:lnSpc>
                <a:spcPct val="90000"/>
              </a:lnSpc>
              <a:spcBef>
                <a:spcPts val="0"/>
              </a:spcBef>
              <a:spcAft>
                <a:spcPts val="0"/>
              </a:spcAft>
              <a:buClr>
                <a:srgbClr val="343434"/>
              </a:buClr>
              <a:buSzPts val="2800"/>
              <a:buNone/>
            </a:pPr>
            <a:endParaRPr dirty="0"/>
          </a:p>
          <a:p>
            <a:pPr marL="0" lvl="0" indent="0" algn="just" rtl="0">
              <a:lnSpc>
                <a:spcPct val="90000"/>
              </a:lnSpc>
              <a:spcBef>
                <a:spcPts val="1000"/>
              </a:spcBef>
              <a:spcAft>
                <a:spcPts val="0"/>
              </a:spcAft>
              <a:buClr>
                <a:srgbClr val="343434"/>
              </a:buClr>
              <a:buSzPts val="2800"/>
              <a:buNone/>
            </a:pPr>
            <a:r>
              <a:rPr lang="en-GB" sz="2800" dirty="0"/>
              <a:t>“… the natural person(s) who ultimately owns or controls a customer and/or the natural person on whose behalf a transaction is being conducted. It also includes those persons who exercise ultimate effective control over a legal person or arrangement” </a:t>
            </a:r>
            <a:endParaRPr dirty="0"/>
          </a:p>
          <a:p>
            <a:pPr marL="0" lvl="0" indent="0" algn="r" rtl="0">
              <a:lnSpc>
                <a:spcPct val="90000"/>
              </a:lnSpc>
              <a:spcBef>
                <a:spcPts val="1000"/>
              </a:spcBef>
              <a:spcAft>
                <a:spcPts val="0"/>
              </a:spcAft>
              <a:buClr>
                <a:srgbClr val="343434"/>
              </a:buClr>
              <a:buSzPts val="2800"/>
              <a:buNone/>
            </a:pPr>
            <a:r>
              <a:rPr lang="en-GB" sz="2800" dirty="0"/>
              <a:t>(FATF, 2014, p. 8).</a:t>
            </a:r>
            <a:endParaRPr dirty="0"/>
          </a:p>
          <a:p>
            <a:pPr marL="0" lvl="0" indent="0" algn="r" rtl="0">
              <a:lnSpc>
                <a:spcPct val="90000"/>
              </a:lnSpc>
              <a:spcBef>
                <a:spcPts val="1000"/>
              </a:spcBef>
              <a:spcAft>
                <a:spcPts val="0"/>
              </a:spcAft>
              <a:buClr>
                <a:srgbClr val="343434"/>
              </a:buClr>
              <a:buSzPts val="2800"/>
              <a:buNone/>
            </a:pPr>
            <a:endParaRPr sz="2800" dirty="0"/>
          </a:p>
        </p:txBody>
      </p:sp>
      <p:pic>
        <p:nvPicPr>
          <p:cNvPr id="1026" name="Picture 2">
            <a:extLst>
              <a:ext uri="{FF2B5EF4-FFF2-40B4-BE49-F238E27FC236}">
                <a16:creationId xmlns:a16="http://schemas.microsoft.com/office/drawing/2014/main" id="{93DDBF27-8380-6706-EE9F-142D27C04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2272" y="628424"/>
            <a:ext cx="1153876" cy="2065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73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
          <p:cNvSpPr txBox="1">
            <a:spLocks noGrp="1"/>
          </p:cNvSpPr>
          <p:nvPr>
            <p:ph type="title"/>
          </p:nvPr>
        </p:nvSpPr>
        <p:spPr>
          <a:xfrm>
            <a:off x="483873" y="628424"/>
            <a:ext cx="11144412" cy="665986"/>
          </a:xfrm>
          <a:prstGeom prst="rect">
            <a:avLst/>
          </a:prstGeom>
          <a:noFill/>
          <a:ln>
            <a:noFill/>
          </a:ln>
        </p:spPr>
        <p:txBody>
          <a:bodyPr spcFirstLastPara="1" wrap="square" lIns="91425" tIns="45700" rIns="91425" bIns="45700" anchor="t" anchorCtr="0">
            <a:noAutofit/>
          </a:bodyPr>
          <a:lstStyle/>
          <a:p>
            <a:pPr marL="0" lvl="0" indent="0" algn="l" rtl="0">
              <a:lnSpc>
                <a:spcPct val="112500"/>
              </a:lnSpc>
              <a:spcBef>
                <a:spcPts val="0"/>
              </a:spcBef>
              <a:spcAft>
                <a:spcPts val="0"/>
              </a:spcAft>
              <a:buClr>
                <a:schemeClr val="dk2"/>
              </a:buClr>
              <a:buSzPts val="3200"/>
              <a:buFont typeface="Calibri"/>
              <a:buNone/>
            </a:pPr>
            <a:r>
              <a:rPr lang="en-GB" sz="3200"/>
              <a:t>A concept historically derived from trust law</a:t>
            </a:r>
            <a:endParaRPr/>
          </a:p>
        </p:txBody>
      </p:sp>
      <p:sp>
        <p:nvSpPr>
          <p:cNvPr id="137" name="Google Shape;137;p3"/>
          <p:cNvSpPr txBox="1"/>
          <p:nvPr/>
        </p:nvSpPr>
        <p:spPr>
          <a:xfrm>
            <a:off x="1324598" y="5631679"/>
            <a:ext cx="4836920" cy="457002"/>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3"/>
          <p:cNvSpPr txBox="1"/>
          <p:nvPr/>
        </p:nvSpPr>
        <p:spPr>
          <a:xfrm>
            <a:off x="483873" y="1661953"/>
            <a:ext cx="10863000" cy="1801091"/>
          </a:xfrm>
          <a:prstGeom prst="rect">
            <a:avLst/>
          </a:prstGeom>
          <a:noFill/>
          <a:ln>
            <a:noFill/>
          </a:ln>
        </p:spPr>
        <p:txBody>
          <a:bodyPr spcFirstLastPara="1" wrap="square" lIns="91425" tIns="45700" rIns="91425" bIns="45700" anchor="t" anchorCtr="0">
            <a:normAutofit/>
          </a:bodyPr>
          <a:lstStyle/>
          <a:p>
            <a:pPr marL="0" marR="0" lvl="0" indent="0" algn="just" rtl="0">
              <a:lnSpc>
                <a:spcPct val="115000"/>
              </a:lnSpc>
              <a:spcBef>
                <a:spcPts val="0"/>
              </a:spcBef>
              <a:spcAft>
                <a:spcPts val="0"/>
              </a:spcAft>
              <a:buNone/>
            </a:pPr>
            <a:endParaRPr sz="1800">
              <a:solidFill>
                <a:schemeClr val="dk1"/>
              </a:solidFill>
              <a:latin typeface="Arial"/>
              <a:ea typeface="Arial"/>
              <a:cs typeface="Arial"/>
              <a:sym typeface="Arial"/>
            </a:endParaRPr>
          </a:p>
        </p:txBody>
      </p:sp>
      <p:sp>
        <p:nvSpPr>
          <p:cNvPr id="139" name="Google Shape;139;p3"/>
          <p:cNvSpPr txBox="1"/>
          <p:nvPr/>
        </p:nvSpPr>
        <p:spPr>
          <a:xfrm>
            <a:off x="483873" y="1569028"/>
            <a:ext cx="10863000" cy="338550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dirty="0">
                <a:solidFill>
                  <a:schemeClr val="dk1"/>
                </a:solidFill>
                <a:latin typeface="Calibri"/>
                <a:ea typeface="Calibri"/>
                <a:cs typeface="Calibri"/>
                <a:sym typeface="Calibri"/>
              </a:rPr>
              <a:t>Beneficial ownership:</a:t>
            </a:r>
            <a:endParaRPr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Calibri"/>
                <a:ea typeface="Calibri"/>
                <a:cs typeface="Calibri"/>
                <a:sym typeface="Calibri"/>
              </a:rPr>
              <a:t>recognises the fundamental separation of the legal and rightful owner of assets or other property.</a:t>
            </a:r>
          </a:p>
          <a:p>
            <a:pPr marR="0" lvl="0" algn="l" rtl="0">
              <a:spcBef>
                <a:spcPts val="0"/>
              </a:spcBef>
              <a:spcAft>
                <a:spcPts val="0"/>
              </a:spcAft>
              <a:buClr>
                <a:schemeClr val="dk1"/>
              </a:buClr>
              <a:buSzPts val="2800"/>
            </a:pPr>
            <a:endParaRPr dirty="0"/>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Calibri"/>
                <a:ea typeface="Calibri"/>
                <a:cs typeface="Calibri"/>
                <a:sym typeface="Calibri"/>
              </a:rPr>
              <a:t>determines the equitable interest in property through the </a:t>
            </a:r>
            <a:r>
              <a:rPr lang="en-GB" sz="2800" b="1" dirty="0">
                <a:solidFill>
                  <a:schemeClr val="dk1"/>
                </a:solidFill>
                <a:latin typeface="Calibri"/>
                <a:ea typeface="Calibri"/>
                <a:cs typeface="Calibri"/>
                <a:sym typeface="Calibri"/>
              </a:rPr>
              <a:t>principle of equity,</a:t>
            </a:r>
            <a:r>
              <a:rPr lang="en-GB" sz="2800" dirty="0">
                <a:solidFill>
                  <a:schemeClr val="dk1"/>
                </a:solidFill>
                <a:latin typeface="Calibri"/>
                <a:ea typeface="Calibri"/>
                <a:cs typeface="Calibri"/>
                <a:sym typeface="Calibri"/>
              </a:rPr>
              <a:t> a remedial measure that seeks to overcome injustice caused by the strict application of common law rules. </a:t>
            </a:r>
            <a:endParaRPr dirty="0"/>
          </a:p>
        </p:txBody>
      </p:sp>
    </p:spTree>
    <p:extLst>
      <p:ext uri="{BB962C8B-B14F-4D97-AF65-F5344CB8AC3E}">
        <p14:creationId xmlns:p14="http://schemas.microsoft.com/office/powerpoint/2010/main" val="1055895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5"/>
          <p:cNvSpPr txBox="1">
            <a:spLocks noGrp="1"/>
          </p:cNvSpPr>
          <p:nvPr>
            <p:ph type="title"/>
          </p:nvPr>
        </p:nvSpPr>
        <p:spPr>
          <a:xfrm>
            <a:off x="483873" y="628424"/>
            <a:ext cx="11144412" cy="665986"/>
          </a:xfrm>
          <a:prstGeom prst="rect">
            <a:avLst/>
          </a:prstGeom>
          <a:noFill/>
          <a:ln>
            <a:noFill/>
          </a:ln>
        </p:spPr>
        <p:txBody>
          <a:bodyPr spcFirstLastPara="1" wrap="square" lIns="91425" tIns="45700" rIns="91425" bIns="45700" anchor="t" anchorCtr="0">
            <a:noAutofit/>
          </a:bodyPr>
          <a:lstStyle/>
          <a:p>
            <a:pPr marL="0" lvl="0" indent="0" algn="l" rtl="0">
              <a:lnSpc>
                <a:spcPct val="112500"/>
              </a:lnSpc>
              <a:spcBef>
                <a:spcPts val="0"/>
              </a:spcBef>
              <a:spcAft>
                <a:spcPts val="0"/>
              </a:spcAft>
              <a:buClr>
                <a:schemeClr val="dk2"/>
              </a:buClr>
              <a:buSzPts val="3200"/>
              <a:buFont typeface="Calibri"/>
              <a:buNone/>
            </a:pPr>
            <a:r>
              <a:rPr lang="en-GB" sz="3200"/>
              <a:t>OECD Model Tax Convention (on income and on capital) 1977</a:t>
            </a:r>
            <a:endParaRPr/>
          </a:p>
        </p:txBody>
      </p:sp>
      <p:sp>
        <p:nvSpPr>
          <p:cNvPr id="158" name="Google Shape;158;p5"/>
          <p:cNvSpPr txBox="1"/>
          <p:nvPr/>
        </p:nvSpPr>
        <p:spPr>
          <a:xfrm>
            <a:off x="1324598" y="5631679"/>
            <a:ext cx="4836920" cy="457002"/>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5"/>
          <p:cNvSpPr txBox="1"/>
          <p:nvPr/>
        </p:nvSpPr>
        <p:spPr>
          <a:xfrm>
            <a:off x="483873" y="1661953"/>
            <a:ext cx="10863000" cy="1801091"/>
          </a:xfrm>
          <a:prstGeom prst="rect">
            <a:avLst/>
          </a:prstGeom>
          <a:noFill/>
          <a:ln>
            <a:noFill/>
          </a:ln>
        </p:spPr>
        <p:txBody>
          <a:bodyPr spcFirstLastPara="1" wrap="square" lIns="91425" tIns="45700" rIns="91425" bIns="45700" anchor="t" anchorCtr="0">
            <a:normAutofit/>
          </a:bodyPr>
          <a:lstStyle/>
          <a:p>
            <a:pPr marL="0" marR="0" lvl="0" indent="0" algn="just" rtl="0">
              <a:lnSpc>
                <a:spcPct val="115000"/>
              </a:lnSpc>
              <a:spcBef>
                <a:spcPts val="0"/>
              </a:spcBef>
              <a:spcAft>
                <a:spcPts val="0"/>
              </a:spcAft>
              <a:buNone/>
            </a:pPr>
            <a:endParaRPr sz="1800">
              <a:solidFill>
                <a:schemeClr val="dk1"/>
              </a:solidFill>
              <a:latin typeface="Arial"/>
              <a:ea typeface="Arial"/>
              <a:cs typeface="Arial"/>
              <a:sym typeface="Arial"/>
            </a:endParaRPr>
          </a:p>
        </p:txBody>
      </p:sp>
      <p:sp>
        <p:nvSpPr>
          <p:cNvPr id="160" name="Google Shape;160;p5"/>
          <p:cNvSpPr txBox="1"/>
          <p:nvPr/>
        </p:nvSpPr>
        <p:spPr>
          <a:xfrm>
            <a:off x="483873" y="1569028"/>
            <a:ext cx="10863000" cy="35393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dirty="0">
                <a:solidFill>
                  <a:schemeClr val="dk1"/>
                </a:solidFill>
                <a:latin typeface="Calibri"/>
                <a:ea typeface="Calibri"/>
                <a:cs typeface="Calibri"/>
                <a:sym typeface="Calibri"/>
              </a:rPr>
              <a:t>Provides tax advice for countries engaged in bilateral negotiations with the aim of preventing businesses paying tax again on the same source of earned income when trading across jurisdictions (a principle known as </a:t>
            </a:r>
            <a:r>
              <a:rPr lang="en-GB" sz="2800" u="sng" dirty="0">
                <a:solidFill>
                  <a:schemeClr val="dk1"/>
                </a:solidFill>
                <a:latin typeface="Calibri"/>
                <a:ea typeface="Calibri"/>
                <a:cs typeface="Calibri"/>
                <a:sym typeface="Calibri"/>
              </a:rPr>
              <a:t>double taxation</a:t>
            </a:r>
            <a:r>
              <a:rPr lang="en-GB" sz="2800" dirty="0">
                <a:solidFill>
                  <a:schemeClr val="dk1"/>
                </a:solidFill>
                <a:latin typeface="Calibri"/>
                <a:ea typeface="Calibri"/>
                <a:cs typeface="Calibri"/>
                <a:sym typeface="Calibri"/>
              </a:rPr>
              <a:t>).</a:t>
            </a:r>
            <a:endParaRPr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800" dirty="0">
                <a:solidFill>
                  <a:schemeClr val="dk1"/>
                </a:solidFill>
                <a:latin typeface="Calibri"/>
                <a:ea typeface="Calibri"/>
                <a:cs typeface="Calibri"/>
                <a:sym typeface="Calibri"/>
              </a:rPr>
              <a:t>Emphasizes that the person who has the “</a:t>
            </a:r>
            <a:r>
              <a:rPr lang="en-GB" sz="2800" u="sng" dirty="0">
                <a:solidFill>
                  <a:schemeClr val="dk1"/>
                </a:solidFill>
                <a:latin typeface="Calibri"/>
                <a:ea typeface="Calibri"/>
                <a:cs typeface="Calibri"/>
                <a:sym typeface="Calibri"/>
              </a:rPr>
              <a:t>right to use and enjoy</a:t>
            </a:r>
            <a:r>
              <a:rPr lang="en-GB" sz="2800" dirty="0">
                <a:solidFill>
                  <a:schemeClr val="dk1"/>
                </a:solidFill>
                <a:latin typeface="Calibri"/>
                <a:ea typeface="Calibri"/>
                <a:cs typeface="Calibri"/>
                <a:sym typeface="Calibri"/>
              </a:rPr>
              <a:t>” passive income (meaning dividends, interests, or royalties) is considered the beneficial owner.</a:t>
            </a:r>
            <a:endParaRPr dirty="0"/>
          </a:p>
        </p:txBody>
      </p:sp>
    </p:spTree>
    <p:extLst>
      <p:ext uri="{BB962C8B-B14F-4D97-AF65-F5344CB8AC3E}">
        <p14:creationId xmlns:p14="http://schemas.microsoft.com/office/powerpoint/2010/main" val="2673745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19"/>
          <p:cNvSpPr txBox="1">
            <a:spLocks noGrp="1"/>
          </p:cNvSpPr>
          <p:nvPr>
            <p:ph type="body" idx="1"/>
          </p:nvPr>
        </p:nvSpPr>
        <p:spPr>
          <a:xfrm>
            <a:off x="319029" y="784388"/>
            <a:ext cx="7998390" cy="3062336"/>
          </a:xfrm>
          <a:prstGeom prst="rect">
            <a:avLst/>
          </a:prstGeom>
          <a:noFill/>
          <a:ln>
            <a:noFill/>
          </a:ln>
        </p:spPr>
        <p:txBody>
          <a:bodyPr spcFirstLastPara="1" wrap="square" lIns="91425" tIns="45700" rIns="91425" bIns="45700" anchor="t" anchorCtr="0">
            <a:spAutoFit/>
          </a:bodyPr>
          <a:lstStyle/>
          <a:p>
            <a:pPr marL="0" lvl="0" indent="0" algn="l" rtl="0">
              <a:lnSpc>
                <a:spcPct val="100000"/>
              </a:lnSpc>
              <a:spcBef>
                <a:spcPts val="0"/>
              </a:spcBef>
              <a:spcAft>
                <a:spcPts val="0"/>
              </a:spcAft>
              <a:buClr>
                <a:schemeClr val="dk1"/>
              </a:buClr>
              <a:buSzPts val="2400"/>
              <a:buNone/>
            </a:pPr>
            <a:r>
              <a:rPr lang="en-GB" sz="2800" b="1" dirty="0">
                <a:solidFill>
                  <a:schemeClr val="dk1"/>
                </a:solidFill>
              </a:rPr>
              <a:t>NatWest bank scandal (2021)</a:t>
            </a:r>
            <a:endParaRPr sz="2800" dirty="0"/>
          </a:p>
          <a:p>
            <a:pPr marL="0" lvl="0" indent="0" algn="l" rtl="0">
              <a:lnSpc>
                <a:spcPct val="100000"/>
              </a:lnSpc>
              <a:spcBef>
                <a:spcPts val="1000"/>
              </a:spcBef>
              <a:spcAft>
                <a:spcPts val="0"/>
              </a:spcAft>
              <a:buClr>
                <a:srgbClr val="121212"/>
              </a:buClr>
              <a:buSzPts val="2400"/>
              <a:buNone/>
            </a:pPr>
            <a:r>
              <a:rPr lang="en-GB" sz="2800" b="0" i="0" dirty="0">
                <a:solidFill>
                  <a:srgbClr val="121212"/>
                </a:solidFill>
                <a:ea typeface="Arial"/>
                <a:cs typeface="Arial"/>
                <a:sym typeface="Arial"/>
              </a:rPr>
              <a:t>“NatWest faces £340m fine after admitting ‘money-laundering’ failings”.</a:t>
            </a:r>
          </a:p>
          <a:p>
            <a:pPr marL="0" lvl="0" indent="0" algn="l" rtl="0">
              <a:lnSpc>
                <a:spcPct val="100000"/>
              </a:lnSpc>
              <a:spcBef>
                <a:spcPts val="1000"/>
              </a:spcBef>
              <a:spcAft>
                <a:spcPts val="0"/>
              </a:spcAft>
              <a:buClr>
                <a:srgbClr val="121212"/>
              </a:buClr>
              <a:buSzPts val="2400"/>
              <a:buNone/>
            </a:pPr>
            <a:r>
              <a:rPr lang="en-GB" sz="2800" b="0" i="0" dirty="0">
                <a:solidFill>
                  <a:srgbClr val="121212"/>
                </a:solidFill>
                <a:ea typeface="Arial"/>
                <a:cs typeface="Arial"/>
                <a:sym typeface="Arial"/>
              </a:rPr>
              <a:t>Failure </a:t>
            </a:r>
            <a:r>
              <a:rPr lang="en-GB" sz="2800" dirty="0">
                <a:solidFill>
                  <a:srgbClr val="121212"/>
                </a:solidFill>
                <a:ea typeface="Arial"/>
                <a:cs typeface="Arial"/>
                <a:sym typeface="Arial"/>
              </a:rPr>
              <a:t>to</a:t>
            </a:r>
            <a:r>
              <a:rPr lang="en-GB" sz="2800" b="0" i="0" dirty="0">
                <a:solidFill>
                  <a:srgbClr val="121212"/>
                </a:solidFill>
                <a:ea typeface="Arial"/>
                <a:cs typeface="Arial"/>
                <a:sym typeface="Arial"/>
              </a:rPr>
              <a:t> monitor and supervise</a:t>
            </a:r>
            <a:r>
              <a:rPr lang="en-GB" sz="2800" dirty="0">
                <a:solidFill>
                  <a:srgbClr val="121212"/>
                </a:solidFill>
                <a:ea typeface="Arial"/>
                <a:cs typeface="Arial"/>
                <a:sym typeface="Arial"/>
              </a:rPr>
              <a:t> transactions.</a:t>
            </a:r>
            <a:endParaRPr sz="2800" dirty="0"/>
          </a:p>
          <a:p>
            <a:pPr marL="228600" lvl="0" indent="-228600" algn="l" rtl="0">
              <a:lnSpc>
                <a:spcPct val="100000"/>
              </a:lnSpc>
              <a:spcBef>
                <a:spcPts val="1000"/>
              </a:spcBef>
              <a:spcAft>
                <a:spcPts val="0"/>
              </a:spcAft>
              <a:buClr>
                <a:srgbClr val="121212"/>
              </a:buClr>
              <a:buSzPts val="2400"/>
              <a:buChar char="•"/>
            </a:pPr>
            <a:r>
              <a:rPr lang="en-GB" sz="2800" b="0" i="0" dirty="0">
                <a:solidFill>
                  <a:srgbClr val="121212"/>
                </a:solidFill>
                <a:ea typeface="Arial"/>
                <a:cs typeface="Arial"/>
                <a:sym typeface="Arial"/>
              </a:rPr>
              <a:t>£365m deposited into the account of a Bradford jeweller.</a:t>
            </a:r>
            <a:endParaRPr sz="2800" dirty="0"/>
          </a:p>
        </p:txBody>
      </p:sp>
      <p:sp>
        <p:nvSpPr>
          <p:cNvPr id="276" name="Google Shape;276;p19" descr="Signage on a branch of NatWest Bank in central London"/>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77" name="Google Shape;277;p19"/>
          <p:cNvPicPr preferRelativeResize="0"/>
          <p:nvPr/>
        </p:nvPicPr>
        <p:blipFill rotWithShape="1">
          <a:blip r:embed="rId3">
            <a:alphaModFix/>
          </a:blip>
          <a:srcRect/>
          <a:stretch/>
        </p:blipFill>
        <p:spPr>
          <a:xfrm>
            <a:off x="8317419" y="784388"/>
            <a:ext cx="3206750" cy="1924050"/>
          </a:xfrm>
          <a:prstGeom prst="rect">
            <a:avLst/>
          </a:prstGeom>
          <a:noFill/>
          <a:ln>
            <a:noFill/>
          </a:ln>
        </p:spPr>
      </p:pic>
      <p:sp>
        <p:nvSpPr>
          <p:cNvPr id="5" name="TextBox 4">
            <a:extLst>
              <a:ext uri="{FF2B5EF4-FFF2-40B4-BE49-F238E27FC236}">
                <a16:creationId xmlns:a16="http://schemas.microsoft.com/office/drawing/2014/main" id="{14D473A1-7DB7-88DB-33FA-305B8B774B1D}"/>
              </a:ext>
            </a:extLst>
          </p:cNvPr>
          <p:cNvSpPr txBox="1"/>
          <p:nvPr/>
        </p:nvSpPr>
        <p:spPr>
          <a:xfrm>
            <a:off x="319029" y="4110607"/>
            <a:ext cx="7706034" cy="1815882"/>
          </a:xfrm>
          <a:prstGeom prst="rect">
            <a:avLst/>
          </a:prstGeom>
          <a:noFill/>
        </p:spPr>
        <p:txBody>
          <a:bodyPr wrap="square">
            <a:spAutoFit/>
          </a:bodyPr>
          <a:lstStyle/>
          <a:p>
            <a:r>
              <a:rPr lang="en-GB" sz="2800" b="1" u="none" strike="noStrike" dirty="0">
                <a:effectLst/>
                <a:latin typeface="Google Sans"/>
              </a:rPr>
              <a:t>Mukhtar Ablyazov (2005-2009)</a:t>
            </a:r>
          </a:p>
          <a:p>
            <a:pPr marL="457200" indent="-457200">
              <a:buFont typeface="Arial" panose="020B0604020202020204" pitchFamily="34" charset="0"/>
              <a:buChar char="•"/>
            </a:pPr>
            <a:r>
              <a:rPr lang="en-GB" sz="2800" dirty="0">
                <a:latin typeface="Google Sans"/>
              </a:rPr>
              <a:t>Concealed his beneficial ownership of BTA Bank</a:t>
            </a:r>
          </a:p>
          <a:p>
            <a:pPr marL="457200" indent="-457200">
              <a:buFont typeface="Arial" panose="020B0604020202020204" pitchFamily="34" charset="0"/>
              <a:buChar char="•"/>
            </a:pPr>
            <a:r>
              <a:rPr lang="en-GB" sz="2800" dirty="0">
                <a:latin typeface="Google Sans"/>
              </a:rPr>
              <a:t>Implicated in $8 - $12 billion fraud case</a:t>
            </a:r>
          </a:p>
          <a:p>
            <a:endParaRPr lang="en-GB" sz="2800" dirty="0"/>
          </a:p>
        </p:txBody>
      </p:sp>
      <p:pic>
        <p:nvPicPr>
          <p:cNvPr id="1026" name="Picture 2" descr="New York Federal Court Holds Mukhtar Ablyazov in Contempt - The Astana Times">
            <a:extLst>
              <a:ext uri="{FF2B5EF4-FFF2-40B4-BE49-F238E27FC236}">
                <a16:creationId xmlns:a16="http://schemas.microsoft.com/office/drawing/2014/main" id="{88A44868-6A49-768A-1C43-B3B69653562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131"/>
          <a:stretch>
            <a:fillRect/>
          </a:stretch>
        </p:blipFill>
        <p:spPr bwMode="auto">
          <a:xfrm>
            <a:off x="8025063" y="4110607"/>
            <a:ext cx="3499106" cy="243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279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CA73-8E38-4884-A7DF-12D2C05CB19C}"/>
              </a:ext>
            </a:extLst>
          </p:cNvPr>
          <p:cNvSpPr>
            <a:spLocks noGrp="1"/>
          </p:cNvSpPr>
          <p:nvPr>
            <p:ph type="title"/>
          </p:nvPr>
        </p:nvSpPr>
        <p:spPr>
          <a:xfrm>
            <a:off x="483873" y="560367"/>
            <a:ext cx="11144412" cy="666854"/>
          </a:xfrm>
        </p:spPr>
        <p:txBody>
          <a:bodyPr/>
          <a:lstStyle/>
          <a:p>
            <a:r>
              <a:rPr lang="en-GB" sz="3200" dirty="0"/>
              <a:t>Secretive world of offshore banking</a:t>
            </a:r>
          </a:p>
        </p:txBody>
      </p:sp>
      <p:sp>
        <p:nvSpPr>
          <p:cNvPr id="4" name="Content Placeholder 3">
            <a:extLst>
              <a:ext uri="{FF2B5EF4-FFF2-40B4-BE49-F238E27FC236}">
                <a16:creationId xmlns:a16="http://schemas.microsoft.com/office/drawing/2014/main" id="{BAF8181D-BCB6-4B3D-B577-26412A977F08}"/>
              </a:ext>
            </a:extLst>
          </p:cNvPr>
          <p:cNvSpPr txBox="1">
            <a:spLocks noGrp="1"/>
          </p:cNvSpPr>
          <p:nvPr>
            <p:ph idx="1"/>
          </p:nvPr>
        </p:nvSpPr>
        <p:spPr>
          <a:xfrm>
            <a:off x="483873" y="1337841"/>
            <a:ext cx="7850502" cy="2067233"/>
          </a:xfrm>
          <a:prstGeom prst="rect">
            <a:avLst/>
          </a:prstGeom>
          <a:noFill/>
        </p:spPr>
        <p:txBody>
          <a:bodyPr wrap="square" rtlCol="0">
            <a:spAutoFit/>
          </a:bodyPr>
          <a:lstStyle/>
          <a:p>
            <a:pPr>
              <a:lnSpc>
                <a:spcPct val="100000"/>
              </a:lnSpc>
            </a:pPr>
            <a:r>
              <a:rPr lang="en-GB" dirty="0">
                <a:solidFill>
                  <a:schemeClr val="tx1"/>
                </a:solidFill>
              </a:rPr>
              <a:t>‘Panama Papers’ (2016) - Over 300,000 offshore clients within 11 million papers from Panama-based law firm, </a:t>
            </a:r>
            <a:r>
              <a:rPr lang="en-GB" dirty="0" err="1">
                <a:solidFill>
                  <a:schemeClr val="tx1"/>
                </a:solidFill>
              </a:rPr>
              <a:t>Mossack</a:t>
            </a:r>
            <a:r>
              <a:rPr lang="en-GB" dirty="0">
                <a:solidFill>
                  <a:schemeClr val="tx1"/>
                </a:solidFill>
              </a:rPr>
              <a:t> Fonseca.</a:t>
            </a:r>
          </a:p>
          <a:p>
            <a:pPr>
              <a:lnSpc>
                <a:spcPct val="100000"/>
              </a:lnSpc>
            </a:pPr>
            <a:r>
              <a:rPr lang="en-GB" dirty="0">
                <a:solidFill>
                  <a:schemeClr val="tx1"/>
                </a:solidFill>
              </a:rPr>
              <a:t>‘Paradise Papers’ (2017) - Involving Bermudan law firm, Appleby.</a:t>
            </a:r>
          </a:p>
        </p:txBody>
      </p:sp>
      <p:pic>
        <p:nvPicPr>
          <p:cNvPr id="3" name="Picture 2">
            <a:extLst>
              <a:ext uri="{FF2B5EF4-FFF2-40B4-BE49-F238E27FC236}">
                <a16:creationId xmlns:a16="http://schemas.microsoft.com/office/drawing/2014/main" id="{1F0CF458-707F-49BE-9157-D5AE9179F180}"/>
              </a:ext>
            </a:extLst>
          </p:cNvPr>
          <p:cNvPicPr>
            <a:picLocks noChangeAspect="1"/>
          </p:cNvPicPr>
          <p:nvPr/>
        </p:nvPicPr>
        <p:blipFill>
          <a:blip r:embed="rId3"/>
          <a:stretch>
            <a:fillRect/>
          </a:stretch>
        </p:blipFill>
        <p:spPr>
          <a:xfrm>
            <a:off x="8135416" y="3783370"/>
            <a:ext cx="2798164" cy="2098623"/>
          </a:xfrm>
          <a:prstGeom prst="rect">
            <a:avLst/>
          </a:prstGeom>
        </p:spPr>
      </p:pic>
      <p:pic>
        <p:nvPicPr>
          <p:cNvPr id="10" name="Picture 2" descr="Image result for paradise papers leaks exposed">
            <a:extLst>
              <a:ext uri="{FF2B5EF4-FFF2-40B4-BE49-F238E27FC236}">
                <a16:creationId xmlns:a16="http://schemas.microsoft.com/office/drawing/2014/main" id="{FE9E2FBE-6000-4754-A278-EBE50ECDD83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229"/>
          <a:stretch/>
        </p:blipFill>
        <p:spPr bwMode="auto">
          <a:xfrm>
            <a:off x="1624078" y="3783660"/>
            <a:ext cx="2432506" cy="20980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celand’s prime minister Sigmundur Davíð Gunnlaugsson with his wife Anna Sigurlaug Pálsdóttir.">
            <a:extLst>
              <a:ext uri="{FF2B5EF4-FFF2-40B4-BE49-F238E27FC236}">
                <a16:creationId xmlns:a16="http://schemas.microsoft.com/office/drawing/2014/main" id="{B8EAA10F-1DCA-4A3B-B36E-64387BD7BF3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233" r="24041"/>
          <a:stretch/>
        </p:blipFill>
        <p:spPr bwMode="auto">
          <a:xfrm>
            <a:off x="4999313" y="3783660"/>
            <a:ext cx="2193374" cy="2098045"/>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E5BD346C-B1D2-4B23-9044-4350E9064DA0}"/>
              </a:ext>
            </a:extLst>
          </p:cNvPr>
          <p:cNvGrpSpPr/>
          <p:nvPr/>
        </p:nvGrpSpPr>
        <p:grpSpPr>
          <a:xfrm>
            <a:off x="7681030" y="1036054"/>
            <a:ext cx="3760289" cy="1559683"/>
            <a:chOff x="3721577" y="4880170"/>
            <a:chExt cx="3760289" cy="1559683"/>
          </a:xfrm>
        </p:grpSpPr>
        <p:pic>
          <p:nvPicPr>
            <p:cNvPr id="15" name="Picture 14" descr="A picture containing food&#10;&#10;Description automatically generated">
              <a:extLst>
                <a:ext uri="{FF2B5EF4-FFF2-40B4-BE49-F238E27FC236}">
                  <a16:creationId xmlns:a16="http://schemas.microsoft.com/office/drawing/2014/main" id="{B669FAAF-9B4B-4986-B585-FE7D0F26F60C}"/>
                </a:ext>
              </a:extLst>
            </p:cNvPr>
            <p:cNvPicPr>
              <a:picLocks noChangeAspect="1"/>
            </p:cNvPicPr>
            <p:nvPr/>
          </p:nvPicPr>
          <p:blipFill>
            <a:blip r:embed="rId6"/>
            <a:stretch>
              <a:fillRect/>
            </a:stretch>
          </p:blipFill>
          <p:spPr>
            <a:xfrm>
              <a:off x="3721577" y="4880170"/>
              <a:ext cx="1039431" cy="1559148"/>
            </a:xfrm>
            <a:prstGeom prst="rect">
              <a:avLst/>
            </a:prstGeom>
          </p:spPr>
        </p:pic>
        <p:pic>
          <p:nvPicPr>
            <p:cNvPr id="17" name="Picture 2">
              <a:extLst>
                <a:ext uri="{FF2B5EF4-FFF2-40B4-BE49-F238E27FC236}">
                  <a16:creationId xmlns:a16="http://schemas.microsoft.com/office/drawing/2014/main" id="{E9771D0A-115A-47B1-BB4A-1C47FD26E85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05960" y="4880170"/>
              <a:ext cx="1015477" cy="155914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mage result for money laund oliver">
              <a:extLst>
                <a:ext uri="{FF2B5EF4-FFF2-40B4-BE49-F238E27FC236}">
                  <a16:creationId xmlns:a16="http://schemas.microsoft.com/office/drawing/2014/main" id="{CB2E903F-27C8-4995-9C8A-EC4CFD463E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66389" y="4880170"/>
              <a:ext cx="1015477" cy="15596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64351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8"/>
          <p:cNvSpPr txBox="1">
            <a:spLocks noGrp="1"/>
          </p:cNvSpPr>
          <p:nvPr>
            <p:ph type="title"/>
          </p:nvPr>
        </p:nvSpPr>
        <p:spPr>
          <a:xfrm>
            <a:off x="483872" y="560367"/>
            <a:ext cx="6592045" cy="113667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2"/>
              </a:buClr>
              <a:buSzPts val="3600"/>
              <a:buFont typeface="Calibri"/>
              <a:buNone/>
            </a:pPr>
            <a:r>
              <a:rPr lang="en-GB" sz="3600"/>
              <a:t>Globally dominate OFCs</a:t>
            </a:r>
            <a:endParaRPr/>
          </a:p>
        </p:txBody>
      </p:sp>
      <p:sp>
        <p:nvSpPr>
          <p:cNvPr id="190" name="Google Shape;190;p8"/>
          <p:cNvSpPr txBox="1">
            <a:spLocks noGrp="1"/>
          </p:cNvSpPr>
          <p:nvPr>
            <p:ph type="body" idx="1"/>
          </p:nvPr>
        </p:nvSpPr>
        <p:spPr>
          <a:xfrm>
            <a:off x="491616" y="1708353"/>
            <a:ext cx="6584302" cy="442574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343434"/>
              </a:buClr>
              <a:buSzPts val="2400"/>
              <a:buChar char="•"/>
            </a:pPr>
            <a:r>
              <a:rPr lang="en-GB" sz="2800" dirty="0"/>
              <a:t>Saint Kitts and Nevis; The Republic of Panama; The Bahamas;</a:t>
            </a:r>
            <a:endParaRPr sz="2800" dirty="0"/>
          </a:p>
          <a:p>
            <a:pPr marL="228600" lvl="0" indent="-228600" algn="l" rtl="0">
              <a:lnSpc>
                <a:spcPct val="90000"/>
              </a:lnSpc>
              <a:spcBef>
                <a:spcPts val="1000"/>
              </a:spcBef>
              <a:spcAft>
                <a:spcPts val="0"/>
              </a:spcAft>
              <a:buClr>
                <a:srgbClr val="343434"/>
              </a:buClr>
              <a:buSzPts val="2400"/>
              <a:buChar char="•"/>
            </a:pPr>
            <a:r>
              <a:rPr lang="en-GB" sz="2800" dirty="0"/>
              <a:t>The British Overseas Territories of the British Virgin Islands and Cayman Islands;</a:t>
            </a:r>
            <a:endParaRPr sz="2800" dirty="0"/>
          </a:p>
          <a:p>
            <a:pPr marL="228600" lvl="0" indent="-228600" algn="l" rtl="0">
              <a:lnSpc>
                <a:spcPct val="90000"/>
              </a:lnSpc>
              <a:spcBef>
                <a:spcPts val="1000"/>
              </a:spcBef>
              <a:spcAft>
                <a:spcPts val="0"/>
              </a:spcAft>
              <a:buClr>
                <a:srgbClr val="343434"/>
              </a:buClr>
              <a:buSzPts val="2400"/>
              <a:buChar char="•"/>
            </a:pPr>
            <a:r>
              <a:rPr lang="en-GB" sz="2800" dirty="0"/>
              <a:t>The British Crown dependencies of the Isle of Man, Jersey, and Guernsey</a:t>
            </a:r>
            <a:endParaRPr sz="2800" dirty="0"/>
          </a:p>
          <a:p>
            <a:pPr marL="228600" lvl="0" indent="-228600" algn="l" rtl="0">
              <a:lnSpc>
                <a:spcPct val="90000"/>
              </a:lnSpc>
              <a:spcBef>
                <a:spcPts val="1000"/>
              </a:spcBef>
              <a:spcAft>
                <a:spcPts val="0"/>
              </a:spcAft>
              <a:buClr>
                <a:srgbClr val="343434"/>
              </a:buClr>
              <a:buSzPts val="2400"/>
              <a:buChar char="•"/>
            </a:pPr>
            <a:r>
              <a:rPr lang="en-GB" sz="2800" dirty="0"/>
              <a:t>Switzerland; Hong Kong; Singapore; Delaware, USA.</a:t>
            </a:r>
            <a:endParaRPr sz="2800" dirty="0"/>
          </a:p>
        </p:txBody>
      </p:sp>
      <p:pic>
        <p:nvPicPr>
          <p:cNvPr id="191" name="Google Shape;191;p8" descr="Image result for british virgin islands"/>
          <p:cNvPicPr preferRelativeResize="0"/>
          <p:nvPr/>
        </p:nvPicPr>
        <p:blipFill rotWithShape="1">
          <a:blip r:embed="rId3">
            <a:alphaModFix/>
          </a:blip>
          <a:srcRect l="8501" r="3" b="3"/>
          <a:stretch/>
        </p:blipFill>
        <p:spPr>
          <a:xfrm>
            <a:off x="7782602" y="1104840"/>
            <a:ext cx="3247265" cy="2368935"/>
          </a:xfrm>
          <a:prstGeom prst="rect">
            <a:avLst/>
          </a:prstGeom>
          <a:noFill/>
          <a:ln>
            <a:noFill/>
          </a:ln>
        </p:spPr>
      </p:pic>
      <p:pic>
        <p:nvPicPr>
          <p:cNvPr id="192" name="Google Shape;192;p8" descr="Image result for freetrade zone"/>
          <p:cNvPicPr preferRelativeResize="0"/>
          <p:nvPr/>
        </p:nvPicPr>
        <p:blipFill rotWithShape="1">
          <a:blip r:embed="rId4">
            <a:alphaModFix/>
          </a:blip>
          <a:srcRect l="20821" r="8453" b="-2"/>
          <a:stretch/>
        </p:blipFill>
        <p:spPr>
          <a:xfrm>
            <a:off x="7782602" y="3568395"/>
            <a:ext cx="3247264" cy="2582650"/>
          </a:xfrm>
          <a:prstGeom prst="rect">
            <a:avLst/>
          </a:prstGeom>
          <a:solidFill>
            <a:srgbClr val="FFFFFF"/>
          </a:solidFill>
          <a:ln>
            <a:noFill/>
          </a:ln>
        </p:spPr>
      </p:pic>
    </p:spTree>
    <p:extLst>
      <p:ext uri="{BB962C8B-B14F-4D97-AF65-F5344CB8AC3E}">
        <p14:creationId xmlns:p14="http://schemas.microsoft.com/office/powerpoint/2010/main" val="2685320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9"/>
          <p:cNvSpPr txBox="1">
            <a:spLocks noGrp="1"/>
          </p:cNvSpPr>
          <p:nvPr>
            <p:ph type="title"/>
          </p:nvPr>
        </p:nvSpPr>
        <p:spPr>
          <a:xfrm>
            <a:off x="483873" y="628424"/>
            <a:ext cx="11144412" cy="66685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3600"/>
              <a:buFont typeface="Calibri"/>
              <a:buNone/>
            </a:pPr>
            <a:r>
              <a:rPr lang="en-GB" sz="3600"/>
              <a:t>‘Tax Haven’ vs ‘Secrecy Jurisdiction’</a:t>
            </a:r>
            <a:endParaRPr/>
          </a:p>
        </p:txBody>
      </p:sp>
      <p:grpSp>
        <p:nvGrpSpPr>
          <p:cNvPr id="199" name="Google Shape;199;p9"/>
          <p:cNvGrpSpPr/>
          <p:nvPr/>
        </p:nvGrpSpPr>
        <p:grpSpPr>
          <a:xfrm>
            <a:off x="3058338" y="2153354"/>
            <a:ext cx="5306856" cy="3239998"/>
            <a:chOff x="2566213" y="445204"/>
            <a:chExt cx="5306856" cy="3239998"/>
          </a:xfrm>
        </p:grpSpPr>
        <p:sp>
          <p:nvSpPr>
            <p:cNvPr id="200" name="Google Shape;200;p9"/>
            <p:cNvSpPr/>
            <p:nvPr/>
          </p:nvSpPr>
          <p:spPr>
            <a:xfrm>
              <a:off x="2566213" y="445204"/>
              <a:ext cx="3239998" cy="3239998"/>
            </a:xfrm>
            <a:prstGeom prst="ellipse">
              <a:avLst/>
            </a:prstGeom>
            <a:solidFill>
              <a:srgbClr val="92D050">
                <a:alpha val="50196"/>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9"/>
            <p:cNvSpPr txBox="1"/>
            <p:nvPr/>
          </p:nvSpPr>
          <p:spPr>
            <a:xfrm>
              <a:off x="3018645" y="827270"/>
              <a:ext cx="1868107" cy="247586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2800"/>
                <a:buFont typeface="Calibri"/>
                <a:buNone/>
              </a:pPr>
              <a:r>
                <a:rPr lang="en-GB" sz="2800">
                  <a:solidFill>
                    <a:schemeClr val="dk1"/>
                  </a:solidFill>
                  <a:latin typeface="Calibri"/>
                  <a:ea typeface="Calibri"/>
                  <a:cs typeface="Calibri"/>
                  <a:sym typeface="Calibri"/>
                </a:rPr>
                <a:t>Tax </a:t>
              </a:r>
              <a:endParaRPr/>
            </a:p>
            <a:p>
              <a:pPr marL="0" marR="0" lvl="0" indent="0" algn="l" rtl="0">
                <a:lnSpc>
                  <a:spcPct val="90000"/>
                </a:lnSpc>
                <a:spcBef>
                  <a:spcPts val="980"/>
                </a:spcBef>
                <a:spcAft>
                  <a:spcPts val="0"/>
                </a:spcAft>
                <a:buClr>
                  <a:schemeClr val="dk1"/>
                </a:buClr>
                <a:buSzPts val="2800"/>
                <a:buFont typeface="Calibri"/>
                <a:buNone/>
              </a:pPr>
              <a:r>
                <a:rPr lang="en-GB" sz="2800">
                  <a:solidFill>
                    <a:schemeClr val="dk1"/>
                  </a:solidFill>
                  <a:latin typeface="Calibri"/>
                  <a:ea typeface="Calibri"/>
                  <a:cs typeface="Calibri"/>
                  <a:sym typeface="Calibri"/>
                </a:rPr>
                <a:t>Haven</a:t>
              </a:r>
              <a:endParaRPr/>
            </a:p>
          </p:txBody>
        </p:sp>
        <p:sp>
          <p:nvSpPr>
            <p:cNvPr id="202" name="Google Shape;202;p9"/>
            <p:cNvSpPr/>
            <p:nvPr/>
          </p:nvSpPr>
          <p:spPr>
            <a:xfrm>
              <a:off x="4633071" y="445204"/>
              <a:ext cx="3239998" cy="3239998"/>
            </a:xfrm>
            <a:prstGeom prst="ellipse">
              <a:avLst/>
            </a:prstGeom>
            <a:solidFill>
              <a:srgbClr val="009DFF">
                <a:alpha val="50196"/>
              </a:srgb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9"/>
            <p:cNvSpPr txBox="1"/>
            <p:nvPr/>
          </p:nvSpPr>
          <p:spPr>
            <a:xfrm>
              <a:off x="5552530" y="827270"/>
              <a:ext cx="1868107" cy="2475867"/>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dk1"/>
                </a:buClr>
                <a:buSzPts val="2800"/>
                <a:buFont typeface="Calibri"/>
                <a:buNone/>
              </a:pPr>
              <a:r>
                <a:rPr lang="en-GB" sz="2800">
                  <a:solidFill>
                    <a:schemeClr val="dk1"/>
                  </a:solidFill>
                  <a:latin typeface="Calibri"/>
                  <a:ea typeface="Calibri"/>
                  <a:cs typeface="Calibri"/>
                  <a:sym typeface="Calibri"/>
                </a:rPr>
                <a:t>Secrecy Jurisdiction</a:t>
              </a:r>
              <a:endParaRPr/>
            </a:p>
          </p:txBody>
        </p:sp>
      </p:grpSp>
      <p:sp>
        <p:nvSpPr>
          <p:cNvPr id="205" name="Google Shape;205;p9"/>
          <p:cNvSpPr txBox="1"/>
          <p:nvPr/>
        </p:nvSpPr>
        <p:spPr>
          <a:xfrm>
            <a:off x="4892634" y="3316623"/>
            <a:ext cx="1650670" cy="890649"/>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2800">
                <a:solidFill>
                  <a:schemeClr val="dk1"/>
                </a:solidFill>
                <a:latin typeface="Calibri"/>
                <a:ea typeface="Calibri"/>
                <a:cs typeface="Calibri"/>
                <a:sym typeface="Calibri"/>
              </a:rPr>
              <a:t>OFC</a:t>
            </a:r>
            <a:endParaRPr/>
          </a:p>
        </p:txBody>
      </p:sp>
      <p:pic>
        <p:nvPicPr>
          <p:cNvPr id="206" name="Google Shape;206;p9" descr="Shape&#10;&#10;Description automatically generated with low confidence"/>
          <p:cNvPicPr preferRelativeResize="0"/>
          <p:nvPr/>
        </p:nvPicPr>
        <p:blipFill rotWithShape="1">
          <a:blip r:embed="rId3">
            <a:alphaModFix/>
          </a:blip>
          <a:srcRect/>
          <a:stretch/>
        </p:blipFill>
        <p:spPr>
          <a:xfrm>
            <a:off x="1324598" y="1295278"/>
            <a:ext cx="686751" cy="686751"/>
          </a:xfrm>
          <a:prstGeom prst="rect">
            <a:avLst/>
          </a:prstGeom>
          <a:noFill/>
          <a:ln>
            <a:noFill/>
          </a:ln>
        </p:spPr>
      </p:pic>
      <p:pic>
        <p:nvPicPr>
          <p:cNvPr id="207" name="Google Shape;207;p9" descr="Shape&#10;&#10;Description automatically generated with low confidence"/>
          <p:cNvPicPr preferRelativeResize="0"/>
          <p:nvPr/>
        </p:nvPicPr>
        <p:blipFill rotWithShape="1">
          <a:blip r:embed="rId4">
            <a:alphaModFix/>
          </a:blip>
          <a:srcRect/>
          <a:stretch/>
        </p:blipFill>
        <p:spPr>
          <a:xfrm>
            <a:off x="9702140" y="1295278"/>
            <a:ext cx="686750" cy="686750"/>
          </a:xfrm>
          <a:prstGeom prst="rect">
            <a:avLst/>
          </a:prstGeom>
          <a:noFill/>
          <a:ln>
            <a:noFill/>
          </a:ln>
        </p:spPr>
      </p:pic>
      <p:sp>
        <p:nvSpPr>
          <p:cNvPr id="208" name="Google Shape;208;p9"/>
          <p:cNvSpPr txBox="1"/>
          <p:nvPr/>
        </p:nvSpPr>
        <p:spPr>
          <a:xfrm>
            <a:off x="463339" y="2153356"/>
            <a:ext cx="2609995" cy="37510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Little or no tax.</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Tax law is modified to attract foreign investment.</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Merely a sense of </a:t>
            </a:r>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a lower tax burden.</a:t>
            </a:r>
            <a:endParaRPr/>
          </a:p>
        </p:txBody>
      </p:sp>
      <p:sp>
        <p:nvSpPr>
          <p:cNvPr id="209" name="Google Shape;209;p9"/>
          <p:cNvSpPr txBox="1"/>
          <p:nvPr/>
        </p:nvSpPr>
        <p:spPr>
          <a:xfrm>
            <a:off x="8488877" y="2145404"/>
            <a:ext cx="3239784" cy="37510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400" dirty="0">
                <a:solidFill>
                  <a:schemeClr val="dk1"/>
                </a:solidFill>
                <a:latin typeface="Calibri"/>
                <a:ea typeface="Calibri"/>
                <a:cs typeface="Calibri"/>
                <a:sym typeface="Calibri"/>
              </a:rPr>
              <a:t>Laws purposely limit sharing of clients’ financial information. </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Strict, often legally-enforced client-confidentiality rules.</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Act to undermine overseas rule of law?</a:t>
            </a:r>
            <a:endParaRPr dirty="0"/>
          </a:p>
        </p:txBody>
      </p:sp>
    </p:spTree>
    <p:extLst>
      <p:ext uri="{BB962C8B-B14F-4D97-AF65-F5344CB8AC3E}">
        <p14:creationId xmlns:p14="http://schemas.microsoft.com/office/powerpoint/2010/main" val="367290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B5F473F1-4C4D-5A10-F320-298BAD5F73F2}"/>
            </a:ext>
          </a:extLst>
        </p:cNvPr>
        <p:cNvGrpSpPr/>
        <p:nvPr/>
      </p:nvGrpSpPr>
      <p:grpSpPr>
        <a:xfrm>
          <a:off x="0" y="0"/>
          <a:ext cx="0" cy="0"/>
          <a:chOff x="0" y="0"/>
          <a:chExt cx="0" cy="0"/>
        </a:xfrm>
      </p:grpSpPr>
      <p:sp>
        <p:nvSpPr>
          <p:cNvPr id="189" name="Google Shape;189;p8">
            <a:extLst>
              <a:ext uri="{FF2B5EF4-FFF2-40B4-BE49-F238E27FC236}">
                <a16:creationId xmlns:a16="http://schemas.microsoft.com/office/drawing/2014/main" id="{608186CD-50A0-7BB4-3D31-E81CD1F2187F}"/>
              </a:ext>
            </a:extLst>
          </p:cNvPr>
          <p:cNvSpPr txBox="1">
            <a:spLocks noGrp="1"/>
          </p:cNvSpPr>
          <p:nvPr>
            <p:ph type="title"/>
          </p:nvPr>
        </p:nvSpPr>
        <p:spPr>
          <a:xfrm>
            <a:off x="483872" y="560367"/>
            <a:ext cx="11066444" cy="113667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2"/>
              </a:buClr>
              <a:buSzPts val="3600"/>
              <a:buFont typeface="Calibri"/>
              <a:buNone/>
            </a:pPr>
            <a:r>
              <a:rPr lang="en-GB" dirty="0"/>
              <a:t>The Money Laundering Capital of the World</a:t>
            </a:r>
            <a:endParaRPr dirty="0"/>
          </a:p>
        </p:txBody>
      </p:sp>
      <p:pic>
        <p:nvPicPr>
          <p:cNvPr id="4" name="Content Placeholder 2">
            <a:extLst>
              <a:ext uri="{FF2B5EF4-FFF2-40B4-BE49-F238E27FC236}">
                <a16:creationId xmlns:a16="http://schemas.microsoft.com/office/drawing/2014/main" id="{892FA946-990C-CF1D-7008-B3535A822F11}"/>
              </a:ext>
            </a:extLst>
          </p:cNvPr>
          <p:cNvPicPr>
            <a:picLocks noChangeAspect="1"/>
          </p:cNvPicPr>
          <p:nvPr/>
        </p:nvPicPr>
        <p:blipFill>
          <a:blip r:embed="rId3"/>
          <a:stretch>
            <a:fillRect/>
          </a:stretch>
        </p:blipFill>
        <p:spPr>
          <a:xfrm>
            <a:off x="3597620" y="1350919"/>
            <a:ext cx="4692138" cy="3072641"/>
          </a:xfrm>
          <a:prstGeom prst="rect">
            <a:avLst/>
          </a:prstGeom>
        </p:spPr>
      </p:pic>
      <p:sp>
        <p:nvSpPr>
          <p:cNvPr id="6" name="TextBox 5">
            <a:extLst>
              <a:ext uri="{FF2B5EF4-FFF2-40B4-BE49-F238E27FC236}">
                <a16:creationId xmlns:a16="http://schemas.microsoft.com/office/drawing/2014/main" id="{EA75A315-4AFA-BC33-4F77-A9B6B87D291C}"/>
              </a:ext>
            </a:extLst>
          </p:cNvPr>
          <p:cNvSpPr txBox="1"/>
          <p:nvPr/>
        </p:nvSpPr>
        <p:spPr>
          <a:xfrm>
            <a:off x="483871" y="4832230"/>
            <a:ext cx="10849875" cy="954107"/>
          </a:xfrm>
          <a:prstGeom prst="rect">
            <a:avLst/>
          </a:prstGeom>
          <a:noFill/>
        </p:spPr>
        <p:txBody>
          <a:bodyPr wrap="square">
            <a:spAutoFit/>
          </a:bodyPr>
          <a:lstStyle/>
          <a:p>
            <a:pPr marL="0" marR="0" lvl="0" indent="0" algn="just" rtl="0">
              <a:spcBef>
                <a:spcPts val="0"/>
              </a:spcBef>
              <a:spcAft>
                <a:spcPts val="0"/>
              </a:spcAft>
              <a:buNone/>
            </a:pPr>
            <a:r>
              <a:rPr lang="en-GB" sz="2800" dirty="0">
                <a:solidFill>
                  <a:schemeClr val="dk1"/>
                </a:solidFill>
                <a:latin typeface="+mn-lt"/>
                <a:ea typeface="Calibri"/>
                <a:cs typeface="Calibri"/>
                <a:sym typeface="Calibri"/>
              </a:rPr>
              <a:t>“over 90% of the companies owning 44,022 properties in London were registered in secrecy jurisdictions” (Transparency International UK, 2017).</a:t>
            </a:r>
            <a:endParaRPr lang="en-GB" sz="2800" dirty="0"/>
          </a:p>
        </p:txBody>
      </p:sp>
    </p:spTree>
    <p:extLst>
      <p:ext uri="{BB962C8B-B14F-4D97-AF65-F5344CB8AC3E}">
        <p14:creationId xmlns:p14="http://schemas.microsoft.com/office/powerpoint/2010/main" val="3695815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5D96B-4BDA-4A30-40B9-175CE73F6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F6DE6-42D4-D2C8-38E2-CAC2DC77C22F}"/>
              </a:ext>
            </a:extLst>
          </p:cNvPr>
          <p:cNvSpPr>
            <a:spLocks noGrp="1"/>
          </p:cNvSpPr>
          <p:nvPr>
            <p:ph type="title"/>
          </p:nvPr>
        </p:nvSpPr>
        <p:spPr>
          <a:xfrm>
            <a:off x="483873" y="628424"/>
            <a:ext cx="11144412" cy="1129124"/>
          </a:xfrm>
        </p:spPr>
        <p:txBody>
          <a:bodyPr/>
          <a:lstStyle/>
          <a:p>
            <a:r>
              <a:rPr lang="en-GB" sz="3200" dirty="0"/>
              <a:t>FATF Recommendations 24 and 25</a:t>
            </a:r>
          </a:p>
        </p:txBody>
      </p:sp>
      <p:sp>
        <p:nvSpPr>
          <p:cNvPr id="4" name="TextBox 3">
            <a:extLst>
              <a:ext uri="{FF2B5EF4-FFF2-40B4-BE49-F238E27FC236}">
                <a16:creationId xmlns:a16="http://schemas.microsoft.com/office/drawing/2014/main" id="{2614B287-F599-B911-F923-120C4D36D885}"/>
              </a:ext>
            </a:extLst>
          </p:cNvPr>
          <p:cNvSpPr txBox="1"/>
          <p:nvPr/>
        </p:nvSpPr>
        <p:spPr>
          <a:xfrm>
            <a:off x="563714" y="1757548"/>
            <a:ext cx="10697843" cy="4401205"/>
          </a:xfrm>
          <a:prstGeom prst="rect">
            <a:avLst/>
          </a:prstGeom>
          <a:noFill/>
        </p:spPr>
        <p:txBody>
          <a:bodyPr wrap="square">
            <a:spAutoFit/>
          </a:bodyPr>
          <a:lstStyle/>
          <a:p>
            <a:r>
              <a:rPr lang="en-GB" sz="2800" dirty="0"/>
              <a:t>“Countries should ensure that there is </a:t>
            </a:r>
            <a:r>
              <a:rPr lang="en-GB" sz="2800" b="1" dirty="0"/>
              <a:t>adequate, accurate</a:t>
            </a:r>
            <a:r>
              <a:rPr lang="en-GB" sz="2800" dirty="0"/>
              <a:t>, and </a:t>
            </a:r>
          </a:p>
          <a:p>
            <a:r>
              <a:rPr lang="en-GB" sz="2800" b="1"/>
              <a:t>up-to-date</a:t>
            </a:r>
            <a:r>
              <a:rPr lang="en-GB" sz="2800"/>
              <a:t> </a:t>
            </a:r>
            <a:r>
              <a:rPr lang="en-GB" sz="2800" dirty="0"/>
              <a:t>beneficial ownership and control information </a:t>
            </a:r>
            <a:r>
              <a:rPr lang="en-GB" sz="2800"/>
              <a:t>on </a:t>
            </a:r>
          </a:p>
          <a:p>
            <a:r>
              <a:rPr lang="en-GB" sz="2800"/>
              <a:t>express </a:t>
            </a:r>
            <a:r>
              <a:rPr lang="en-GB" sz="2800" dirty="0"/>
              <a:t>trusts and similar legal arrangements”</a:t>
            </a:r>
          </a:p>
          <a:p>
            <a:endParaRPr lang="en-GB" sz="2800" dirty="0"/>
          </a:p>
          <a:p>
            <a:r>
              <a:rPr lang="en-GB" sz="2800" dirty="0"/>
              <a:t>“In the identity verification processes, appropriate steps should be taken to prove that a natural person, who has been identified as a beneficial owner, exists and is who they claim to be, e.g., by reviewing government-issued identity documents …”</a:t>
            </a:r>
          </a:p>
          <a:p>
            <a:endParaRPr lang="en-GB" sz="2800" dirty="0"/>
          </a:p>
          <a:p>
            <a:pPr algn="ctr"/>
            <a:r>
              <a:rPr lang="en-GB" sz="2800" b="1" dirty="0"/>
              <a:t>Transparency                              Access                                Verification</a:t>
            </a:r>
          </a:p>
        </p:txBody>
      </p:sp>
      <p:pic>
        <p:nvPicPr>
          <p:cNvPr id="3" name="Picture 2">
            <a:extLst>
              <a:ext uri="{FF2B5EF4-FFF2-40B4-BE49-F238E27FC236}">
                <a16:creationId xmlns:a16="http://schemas.microsoft.com/office/drawing/2014/main" id="{AF5E2FB1-EA57-57E4-850C-63FA1AD69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7681" y="628424"/>
            <a:ext cx="1153876" cy="2065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346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37CA7-C949-7ACA-A915-7CD68C208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3D365-919D-EDCA-5080-FB94F560EF69}"/>
              </a:ext>
            </a:extLst>
          </p:cNvPr>
          <p:cNvSpPr>
            <a:spLocks noGrp="1"/>
          </p:cNvSpPr>
          <p:nvPr>
            <p:ph type="title"/>
          </p:nvPr>
        </p:nvSpPr>
        <p:spPr>
          <a:xfrm>
            <a:off x="483873" y="628424"/>
            <a:ext cx="11144412" cy="665986"/>
          </a:xfrm>
        </p:spPr>
        <p:txBody>
          <a:bodyPr/>
          <a:lstStyle/>
          <a:p>
            <a:r>
              <a:rPr lang="en-GB" sz="3200" dirty="0"/>
              <a:t>EU 4</a:t>
            </a:r>
            <a:r>
              <a:rPr lang="en-GB" sz="3200" baseline="30000" dirty="0"/>
              <a:t>th</a:t>
            </a:r>
            <a:r>
              <a:rPr lang="en-GB" sz="3200" dirty="0"/>
              <a:t> AML Directive (Council Directive 2015/849EU).</a:t>
            </a:r>
            <a:br>
              <a:rPr lang="en-GB" sz="3200" dirty="0"/>
            </a:br>
            <a:endParaRPr lang="en-GB" sz="3200" dirty="0"/>
          </a:p>
        </p:txBody>
      </p:sp>
      <p:sp>
        <p:nvSpPr>
          <p:cNvPr id="6" name="TextBox 5">
            <a:extLst>
              <a:ext uri="{FF2B5EF4-FFF2-40B4-BE49-F238E27FC236}">
                <a16:creationId xmlns:a16="http://schemas.microsoft.com/office/drawing/2014/main" id="{DB561DD9-46A4-9916-B7C0-58C997281D36}"/>
              </a:ext>
            </a:extLst>
          </p:cNvPr>
          <p:cNvSpPr txBox="1"/>
          <p:nvPr/>
        </p:nvSpPr>
        <p:spPr>
          <a:xfrm>
            <a:off x="483873" y="1674674"/>
            <a:ext cx="11001883" cy="4012380"/>
          </a:xfrm>
          <a:prstGeom prst="rect">
            <a:avLst/>
          </a:prstGeom>
          <a:noFill/>
        </p:spPr>
        <p:txBody>
          <a:bodyPr wrap="square">
            <a:spAutoFit/>
          </a:bodyPr>
          <a:lstStyle/>
          <a:p>
            <a:pPr marL="457200" lvl="0" indent="-457200">
              <a:lnSpc>
                <a:spcPct val="90000"/>
              </a:lnSpc>
              <a:spcBef>
                <a:spcPts val="1000"/>
              </a:spcBef>
              <a:buClr>
                <a:srgbClr val="343434"/>
              </a:buClr>
              <a:buSzPts val="2800"/>
              <a:buFont typeface="Arial" panose="020B0604020202020204" pitchFamily="34" charset="0"/>
              <a:buChar char="•"/>
            </a:pPr>
            <a:r>
              <a:rPr lang="en-GB" sz="2800" dirty="0"/>
              <a:t>Listed tax offences as predicate crimes to money laundering.</a:t>
            </a:r>
            <a:endParaRPr lang="en-GB" dirty="0"/>
          </a:p>
          <a:p>
            <a:pPr marL="457200" lvl="0" indent="-457200">
              <a:lnSpc>
                <a:spcPct val="90000"/>
              </a:lnSpc>
              <a:spcBef>
                <a:spcPts val="1000"/>
              </a:spcBef>
              <a:buClr>
                <a:srgbClr val="343434"/>
              </a:buClr>
              <a:buSzPts val="2800"/>
              <a:buFont typeface="Arial" panose="020B0604020202020204" pitchFamily="34" charset="0"/>
              <a:buChar char="•"/>
            </a:pPr>
            <a:r>
              <a:rPr lang="en-GB" sz="2800" dirty="0"/>
              <a:t>Obliged EU Member States introduce registers of beneficial owners.</a:t>
            </a:r>
            <a:endParaRPr lang="en-GB" sz="2800" dirty="0">
              <a:solidFill>
                <a:srgbClr val="000000"/>
              </a:solidFill>
              <a:ea typeface="Arial"/>
              <a:cs typeface="Arial"/>
              <a:sym typeface="Arial"/>
            </a:endParaRPr>
          </a:p>
          <a:p>
            <a:pPr lvl="0"/>
            <a:endParaRPr lang="en-GB" sz="2800" dirty="0">
              <a:solidFill>
                <a:srgbClr val="000000"/>
              </a:solidFill>
              <a:ea typeface="Arial"/>
              <a:cs typeface="Arial"/>
              <a:sym typeface="Arial"/>
            </a:endParaRPr>
          </a:p>
          <a:p>
            <a:pPr lvl="0"/>
            <a:r>
              <a:rPr lang="en-GB" sz="2800" dirty="0">
                <a:solidFill>
                  <a:srgbClr val="000000"/>
                </a:solidFill>
                <a:ea typeface="Arial"/>
                <a:cs typeface="Arial"/>
                <a:sym typeface="Arial"/>
              </a:rPr>
              <a:t>UK law via the Small Business, Enterprise and Employment Act 2015 mandated for UK-incorporated companies to be listed on a central register.</a:t>
            </a:r>
          </a:p>
          <a:p>
            <a:pPr lvl="0"/>
            <a:endParaRPr lang="en-GB" sz="2800" dirty="0"/>
          </a:p>
          <a:p>
            <a:pPr marL="1371600" lvl="2" indent="-457200">
              <a:buClr>
                <a:schemeClr val="dk1"/>
              </a:buClr>
              <a:buSzPts val="2400"/>
              <a:buFont typeface="Arial" panose="020B0604020202020204" pitchFamily="34" charset="0"/>
              <a:buChar char="•"/>
            </a:pPr>
            <a:r>
              <a:rPr lang="en-GB" sz="2800" dirty="0"/>
              <a:t>Available to the public. </a:t>
            </a:r>
          </a:p>
          <a:p>
            <a:pPr marL="1371600" lvl="2" indent="-457200">
              <a:buClr>
                <a:schemeClr val="dk1"/>
              </a:buClr>
              <a:buSzPts val="2400"/>
              <a:buFont typeface="Arial" panose="020B0604020202020204" pitchFamily="34" charset="0"/>
              <a:buChar char="•"/>
            </a:pPr>
            <a:r>
              <a:rPr lang="en-GB" sz="2800" dirty="0"/>
              <a:t>PSC’s full name, date of birth, nationality, residential address, and the nature of their control over the company.</a:t>
            </a:r>
          </a:p>
        </p:txBody>
      </p:sp>
    </p:spTree>
    <p:extLst>
      <p:ext uri="{BB962C8B-B14F-4D97-AF65-F5344CB8AC3E}">
        <p14:creationId xmlns:p14="http://schemas.microsoft.com/office/powerpoint/2010/main" val="2570467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3"/>
          <p:cNvSpPr txBox="1">
            <a:spLocks noGrp="1"/>
          </p:cNvSpPr>
          <p:nvPr>
            <p:ph type="title"/>
          </p:nvPr>
        </p:nvSpPr>
        <p:spPr>
          <a:xfrm>
            <a:off x="483873" y="628424"/>
            <a:ext cx="11144412" cy="665986"/>
          </a:xfrm>
          <a:prstGeom prst="rect">
            <a:avLst/>
          </a:prstGeom>
          <a:noFill/>
          <a:ln>
            <a:noFill/>
          </a:ln>
        </p:spPr>
        <p:txBody>
          <a:bodyPr spcFirstLastPara="1" wrap="square" lIns="91425" tIns="45700" rIns="91425" bIns="45700" anchor="t" anchorCtr="0">
            <a:noAutofit/>
          </a:bodyPr>
          <a:lstStyle/>
          <a:p>
            <a:pPr marL="0" lvl="0" indent="0" algn="l" rtl="0">
              <a:lnSpc>
                <a:spcPct val="112500"/>
              </a:lnSpc>
              <a:spcBef>
                <a:spcPts val="0"/>
              </a:spcBef>
              <a:spcAft>
                <a:spcPts val="0"/>
              </a:spcAft>
              <a:buClr>
                <a:schemeClr val="dk2"/>
              </a:buClr>
              <a:buSzPts val="3200"/>
              <a:buFont typeface="Calibri"/>
              <a:buNone/>
            </a:pPr>
            <a:r>
              <a:rPr lang="en-GB" sz="3200" dirty="0"/>
              <a:t>Registers of beneficial owners</a:t>
            </a:r>
            <a:endParaRPr dirty="0"/>
          </a:p>
        </p:txBody>
      </p:sp>
      <p:sp>
        <p:nvSpPr>
          <p:cNvPr id="321" name="Google Shape;321;p23"/>
          <p:cNvSpPr txBox="1">
            <a:spLocks noGrp="1"/>
          </p:cNvSpPr>
          <p:nvPr>
            <p:ph type="body" idx="1"/>
          </p:nvPr>
        </p:nvSpPr>
        <p:spPr>
          <a:xfrm>
            <a:off x="491615" y="1708353"/>
            <a:ext cx="8784732" cy="4169933"/>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rgbClr val="343434"/>
              </a:buClr>
              <a:buSzPts val="2400"/>
              <a:buFont typeface="Calibri"/>
              <a:buAutoNum type="arabicPeriod"/>
            </a:pPr>
            <a:r>
              <a:rPr lang="en-GB" sz="2800" b="1" dirty="0"/>
              <a:t>‘Persons of Significant Control’ (PSC) register </a:t>
            </a:r>
            <a:r>
              <a:rPr lang="en-GB" sz="2800" dirty="0"/>
              <a:t>(2016).</a:t>
            </a:r>
            <a:endParaRPr sz="2800" dirty="0"/>
          </a:p>
          <a:p>
            <a:pPr marL="914400" lvl="2" indent="0" algn="l" rtl="0">
              <a:lnSpc>
                <a:spcPct val="90000"/>
              </a:lnSpc>
              <a:spcBef>
                <a:spcPts val="500"/>
              </a:spcBef>
              <a:spcAft>
                <a:spcPts val="0"/>
              </a:spcAft>
              <a:buClr>
                <a:srgbClr val="343434"/>
              </a:buClr>
              <a:buSzPts val="2400"/>
              <a:buNone/>
            </a:pPr>
            <a:r>
              <a:rPr lang="en-GB" sz="2800" dirty="0"/>
              <a:t>Available to the public at no cost.</a:t>
            </a:r>
            <a:endParaRPr sz="2800" dirty="0"/>
          </a:p>
          <a:p>
            <a:pPr marL="457200" lvl="0" indent="-457200" algn="l" rtl="0">
              <a:lnSpc>
                <a:spcPct val="90000"/>
              </a:lnSpc>
              <a:spcBef>
                <a:spcPts val="1000"/>
              </a:spcBef>
              <a:spcAft>
                <a:spcPts val="0"/>
              </a:spcAft>
              <a:buClr>
                <a:srgbClr val="343434"/>
              </a:buClr>
              <a:buSzPts val="2400"/>
              <a:buFont typeface="Calibri"/>
              <a:buAutoNum type="arabicPeriod"/>
            </a:pPr>
            <a:r>
              <a:rPr lang="en-GB" sz="2800" b="1" dirty="0"/>
              <a:t>‘Trusts Registration Service’ </a:t>
            </a:r>
            <a:r>
              <a:rPr lang="en-GB" sz="2800" dirty="0"/>
              <a:t>(2017).</a:t>
            </a:r>
            <a:endParaRPr sz="2800" dirty="0"/>
          </a:p>
          <a:p>
            <a:pPr marL="914400" lvl="2" indent="0" algn="l" rtl="0">
              <a:lnSpc>
                <a:spcPct val="90000"/>
              </a:lnSpc>
              <a:spcBef>
                <a:spcPts val="500"/>
              </a:spcBef>
              <a:spcAft>
                <a:spcPts val="0"/>
              </a:spcAft>
              <a:buClr>
                <a:srgbClr val="343434"/>
              </a:buClr>
              <a:buSzPts val="2400"/>
              <a:buNone/>
            </a:pPr>
            <a:r>
              <a:rPr lang="en-GB" sz="2800" dirty="0"/>
              <a:t>Only accessible to those with a ‘legitimate interest’.</a:t>
            </a:r>
            <a:endParaRPr sz="2800" dirty="0">
              <a:solidFill>
                <a:srgbClr val="000000"/>
              </a:solidFill>
            </a:endParaRPr>
          </a:p>
          <a:p>
            <a:pPr marL="457200" lvl="0" indent="-457200" algn="l" rtl="0">
              <a:lnSpc>
                <a:spcPct val="90000"/>
              </a:lnSpc>
              <a:spcBef>
                <a:spcPts val="1000"/>
              </a:spcBef>
              <a:spcAft>
                <a:spcPts val="0"/>
              </a:spcAft>
              <a:buClr>
                <a:srgbClr val="000000"/>
              </a:buClr>
              <a:buSzPts val="2400"/>
              <a:buFont typeface="Calibri"/>
              <a:buAutoNum type="arabicPeriod"/>
            </a:pPr>
            <a:r>
              <a:rPr lang="en-GB" sz="2800" b="1" dirty="0">
                <a:solidFill>
                  <a:srgbClr val="000000"/>
                </a:solidFill>
              </a:rPr>
              <a:t>The Register of Overseas Entities </a:t>
            </a:r>
            <a:r>
              <a:rPr lang="en-GB" sz="2800" dirty="0">
                <a:solidFill>
                  <a:srgbClr val="000000"/>
                </a:solidFill>
              </a:rPr>
              <a:t>(2022). </a:t>
            </a:r>
            <a:endParaRPr sz="2800" dirty="0"/>
          </a:p>
          <a:p>
            <a:pPr marL="914400" lvl="2" indent="0" algn="l" rtl="0">
              <a:lnSpc>
                <a:spcPct val="90000"/>
              </a:lnSpc>
              <a:spcBef>
                <a:spcPts val="500"/>
              </a:spcBef>
              <a:spcAft>
                <a:spcPts val="0"/>
              </a:spcAft>
              <a:buClr>
                <a:srgbClr val="000000"/>
              </a:buClr>
              <a:buSzPts val="2400"/>
              <a:buNone/>
            </a:pPr>
            <a:r>
              <a:rPr lang="en-GB" sz="2800" dirty="0">
                <a:solidFill>
                  <a:srgbClr val="000000"/>
                </a:solidFill>
              </a:rPr>
              <a:t>Contains information about who owns and controls </a:t>
            </a:r>
            <a:endParaRPr sz="2800" dirty="0"/>
          </a:p>
          <a:p>
            <a:pPr marL="914400" lvl="2" indent="0" algn="l" rtl="0">
              <a:lnSpc>
                <a:spcPct val="90000"/>
              </a:lnSpc>
              <a:spcBef>
                <a:spcPts val="500"/>
              </a:spcBef>
              <a:spcAft>
                <a:spcPts val="0"/>
              </a:spcAft>
              <a:buClr>
                <a:srgbClr val="000000"/>
              </a:buClr>
              <a:buSzPts val="2400"/>
              <a:buNone/>
            </a:pPr>
            <a:r>
              <a:rPr lang="en-GB" sz="2800" dirty="0">
                <a:solidFill>
                  <a:srgbClr val="000000"/>
                </a:solidFill>
              </a:rPr>
              <a:t>foreign entities owning property in the UK.</a:t>
            </a:r>
            <a:endParaRPr sz="2800" dirty="0"/>
          </a:p>
        </p:txBody>
      </p:sp>
      <p:pic>
        <p:nvPicPr>
          <p:cNvPr id="322" name="Google Shape;322;p23"/>
          <p:cNvPicPr preferRelativeResize="0"/>
          <p:nvPr/>
        </p:nvPicPr>
        <p:blipFill rotWithShape="1">
          <a:blip r:embed="rId3">
            <a:alphaModFix/>
          </a:blip>
          <a:srcRect/>
          <a:stretch/>
        </p:blipFill>
        <p:spPr>
          <a:xfrm>
            <a:off x="9158217" y="1780925"/>
            <a:ext cx="2470068" cy="1261553"/>
          </a:xfrm>
          <a:prstGeom prst="rect">
            <a:avLst/>
          </a:prstGeom>
          <a:noFill/>
          <a:ln>
            <a:noFill/>
          </a:ln>
        </p:spPr>
      </p:pic>
      <p:pic>
        <p:nvPicPr>
          <p:cNvPr id="323" name="Google Shape;323;p23" descr="Image result for HMRC"/>
          <p:cNvPicPr preferRelativeResize="0"/>
          <p:nvPr/>
        </p:nvPicPr>
        <p:blipFill rotWithShape="1">
          <a:blip r:embed="rId4">
            <a:alphaModFix/>
          </a:blip>
          <a:srcRect/>
          <a:stretch/>
        </p:blipFill>
        <p:spPr>
          <a:xfrm>
            <a:off x="9691134" y="3880226"/>
            <a:ext cx="1721923" cy="1023686"/>
          </a:xfrm>
          <a:prstGeom prst="rect">
            <a:avLst/>
          </a:prstGeom>
          <a:noFill/>
          <a:ln>
            <a:noFill/>
          </a:ln>
        </p:spPr>
      </p:pic>
    </p:spTree>
    <p:extLst>
      <p:ext uri="{BB962C8B-B14F-4D97-AF65-F5344CB8AC3E}">
        <p14:creationId xmlns:p14="http://schemas.microsoft.com/office/powerpoint/2010/main" val="3780283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CA73-8E38-4884-A7DF-12D2C05CB19C}"/>
              </a:ext>
            </a:extLst>
          </p:cNvPr>
          <p:cNvSpPr>
            <a:spLocks noGrp="1"/>
          </p:cNvSpPr>
          <p:nvPr>
            <p:ph type="title"/>
          </p:nvPr>
        </p:nvSpPr>
        <p:spPr>
          <a:xfrm>
            <a:off x="483873" y="628424"/>
            <a:ext cx="11144412" cy="1129124"/>
          </a:xfrm>
        </p:spPr>
        <p:txBody>
          <a:bodyPr/>
          <a:lstStyle/>
          <a:p>
            <a:r>
              <a:rPr lang="en-GB" sz="3200" dirty="0"/>
              <a:t>Challenges to enhancing beneficial ownership transparency</a:t>
            </a:r>
          </a:p>
        </p:txBody>
      </p:sp>
      <p:graphicFrame>
        <p:nvGraphicFramePr>
          <p:cNvPr id="7" name="Diagram 6">
            <a:extLst>
              <a:ext uri="{FF2B5EF4-FFF2-40B4-BE49-F238E27FC236}">
                <a16:creationId xmlns:a16="http://schemas.microsoft.com/office/drawing/2014/main" id="{42658423-D371-49B8-9C1A-AD33EC15419B}"/>
              </a:ext>
            </a:extLst>
          </p:cNvPr>
          <p:cNvGraphicFramePr/>
          <p:nvPr/>
        </p:nvGraphicFramePr>
        <p:xfrm>
          <a:off x="483873" y="1972221"/>
          <a:ext cx="11026346" cy="2913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6177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CA73-8E38-4884-A7DF-12D2C05CB19C}"/>
              </a:ext>
            </a:extLst>
          </p:cNvPr>
          <p:cNvSpPr>
            <a:spLocks noGrp="1"/>
          </p:cNvSpPr>
          <p:nvPr>
            <p:ph type="title"/>
          </p:nvPr>
        </p:nvSpPr>
        <p:spPr>
          <a:xfrm>
            <a:off x="483873" y="628424"/>
            <a:ext cx="11144412" cy="1129124"/>
          </a:xfrm>
        </p:spPr>
        <p:txBody>
          <a:bodyPr/>
          <a:lstStyle/>
          <a:p>
            <a:r>
              <a:rPr lang="en-GB" sz="3200" dirty="0"/>
              <a:t>Challenges to enhancing beneficial ownership transparency</a:t>
            </a:r>
          </a:p>
        </p:txBody>
      </p:sp>
      <p:graphicFrame>
        <p:nvGraphicFramePr>
          <p:cNvPr id="7" name="Diagram 6">
            <a:extLst>
              <a:ext uri="{FF2B5EF4-FFF2-40B4-BE49-F238E27FC236}">
                <a16:creationId xmlns:a16="http://schemas.microsoft.com/office/drawing/2014/main" id="{42658423-D371-49B8-9C1A-AD33EC15419B}"/>
              </a:ext>
            </a:extLst>
          </p:cNvPr>
          <p:cNvGraphicFramePr/>
          <p:nvPr/>
        </p:nvGraphicFramePr>
        <p:xfrm>
          <a:off x="542906" y="1606395"/>
          <a:ext cx="11026346" cy="36452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2583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CA73-8E38-4884-A7DF-12D2C05CB19C}"/>
              </a:ext>
            </a:extLst>
          </p:cNvPr>
          <p:cNvSpPr>
            <a:spLocks noGrp="1"/>
          </p:cNvSpPr>
          <p:nvPr>
            <p:ph type="title"/>
          </p:nvPr>
        </p:nvSpPr>
        <p:spPr>
          <a:xfrm>
            <a:off x="483873" y="628424"/>
            <a:ext cx="11144412" cy="1129124"/>
          </a:xfrm>
        </p:spPr>
        <p:txBody>
          <a:bodyPr/>
          <a:lstStyle/>
          <a:p>
            <a:r>
              <a:rPr lang="en-GB" sz="3200" dirty="0"/>
              <a:t>Challenges to implementing registers of beneficial owners</a:t>
            </a:r>
          </a:p>
        </p:txBody>
      </p:sp>
      <p:sp>
        <p:nvSpPr>
          <p:cNvPr id="12" name="TextBox 11">
            <a:extLst>
              <a:ext uri="{FF2B5EF4-FFF2-40B4-BE49-F238E27FC236}">
                <a16:creationId xmlns:a16="http://schemas.microsoft.com/office/drawing/2014/main" id="{12BDBE91-F9CC-462F-902A-1682CF0503E7}"/>
              </a:ext>
            </a:extLst>
          </p:cNvPr>
          <p:cNvSpPr txBox="1"/>
          <p:nvPr/>
        </p:nvSpPr>
        <p:spPr>
          <a:xfrm>
            <a:off x="1324598" y="5631679"/>
            <a:ext cx="4836920" cy="457002"/>
          </a:xfrm>
          <a:prstGeom prst="rect">
            <a:avLst/>
          </a:prstGeom>
        </p:spPr>
        <p:txBody>
          <a:bodyPr vert="horz" wrap="square" lIns="91440" tIns="45720" rIns="91440" bIns="45720" rtlCol="0" anchor="b">
            <a:normAutofit/>
          </a:bodyPr>
          <a:lstStyle/>
          <a:p>
            <a:pPr algn="l"/>
            <a:endParaRPr lang="en-GB" dirty="0"/>
          </a:p>
        </p:txBody>
      </p:sp>
      <p:graphicFrame>
        <p:nvGraphicFramePr>
          <p:cNvPr id="5" name="Diagram 4">
            <a:extLst>
              <a:ext uri="{FF2B5EF4-FFF2-40B4-BE49-F238E27FC236}">
                <a16:creationId xmlns:a16="http://schemas.microsoft.com/office/drawing/2014/main" id="{4C4912D4-8761-46A2-B54D-26D9B436F9AA}"/>
              </a:ext>
            </a:extLst>
          </p:cNvPr>
          <p:cNvGraphicFramePr/>
          <p:nvPr/>
        </p:nvGraphicFramePr>
        <p:xfrm>
          <a:off x="618205" y="1624741"/>
          <a:ext cx="10955589" cy="3608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242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4"/>
          <p:cNvSpPr txBox="1">
            <a:spLocks noGrp="1"/>
          </p:cNvSpPr>
          <p:nvPr>
            <p:ph type="title"/>
          </p:nvPr>
        </p:nvSpPr>
        <p:spPr>
          <a:xfrm>
            <a:off x="483873" y="628424"/>
            <a:ext cx="11144412" cy="665986"/>
          </a:xfrm>
          <a:prstGeom prst="rect">
            <a:avLst/>
          </a:prstGeom>
          <a:noFill/>
          <a:ln>
            <a:noFill/>
          </a:ln>
        </p:spPr>
        <p:txBody>
          <a:bodyPr spcFirstLastPara="1" wrap="square" lIns="91425" tIns="45700" rIns="91425" bIns="45700" anchor="t" anchorCtr="0">
            <a:noAutofit/>
          </a:bodyPr>
          <a:lstStyle/>
          <a:p>
            <a:pPr marL="0" lvl="0" indent="0" algn="l" rtl="0">
              <a:lnSpc>
                <a:spcPct val="112500"/>
              </a:lnSpc>
              <a:spcBef>
                <a:spcPts val="0"/>
              </a:spcBef>
              <a:spcAft>
                <a:spcPts val="0"/>
              </a:spcAft>
              <a:buClr>
                <a:schemeClr val="dk2"/>
              </a:buClr>
              <a:buSzPts val="3200"/>
              <a:buFont typeface="Calibri"/>
              <a:buNone/>
            </a:pPr>
            <a:r>
              <a:rPr lang="en-GB" sz="3200"/>
              <a:t>Registers of beneficial owners: a flawed system?</a:t>
            </a:r>
            <a:endParaRPr/>
          </a:p>
        </p:txBody>
      </p:sp>
      <p:graphicFrame>
        <p:nvGraphicFramePr>
          <p:cNvPr id="330" name="Google Shape;330;p24"/>
          <p:cNvGraphicFramePr/>
          <p:nvPr>
            <p:extLst>
              <p:ext uri="{D42A27DB-BD31-4B8C-83A1-F6EECF244321}">
                <p14:modId xmlns:p14="http://schemas.microsoft.com/office/powerpoint/2010/main" val="1902044455"/>
              </p:ext>
            </p:extLst>
          </p:nvPr>
        </p:nvGraphicFramePr>
        <p:xfrm>
          <a:off x="483873" y="1708150"/>
          <a:ext cx="8636064" cy="3109020"/>
        </p:xfrm>
        <a:graphic>
          <a:graphicData uri="http://schemas.openxmlformats.org/drawingml/2006/table">
            <a:tbl>
              <a:tblPr firstRow="1" bandRow="1">
                <a:noFill/>
              </a:tblPr>
              <a:tblGrid>
                <a:gridCol w="1594233">
                  <a:extLst>
                    <a:ext uri="{9D8B030D-6E8A-4147-A177-3AD203B41FA5}">
                      <a16:colId xmlns:a16="http://schemas.microsoft.com/office/drawing/2014/main" val="20000"/>
                    </a:ext>
                  </a:extLst>
                </a:gridCol>
                <a:gridCol w="7041831">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GB" sz="2400" b="0" u="none" strike="noStrike" cap="none">
                          <a:solidFill>
                            <a:schemeClr val="dk1"/>
                          </a:solidFill>
                        </a:rPr>
                        <a:t>&gt; 335,000 </a:t>
                      </a:r>
                      <a:endParaRPr/>
                    </a:p>
                  </a:txBody>
                  <a:tcPr marL="91450" marR="91450" marT="45725" marB="45725">
                    <a:solidFill>
                      <a:srgbClr val="E7F0FF"/>
                    </a:solidFill>
                  </a:tcPr>
                </a:tc>
                <a:tc>
                  <a:txBody>
                    <a:bodyPr/>
                    <a:lstStyle/>
                    <a:p>
                      <a:pPr marL="0" marR="0" lvl="0" indent="0" algn="l" rtl="0">
                        <a:lnSpc>
                          <a:spcPct val="100000"/>
                        </a:lnSpc>
                        <a:spcBef>
                          <a:spcPts val="0"/>
                        </a:spcBef>
                        <a:spcAft>
                          <a:spcPts val="0"/>
                        </a:spcAft>
                        <a:buClr>
                          <a:schemeClr val="dk1"/>
                        </a:buClr>
                        <a:buSzPts val="2400"/>
                        <a:buFont typeface="Calibri"/>
                        <a:buNone/>
                      </a:pPr>
                      <a:r>
                        <a:rPr lang="en-GB" sz="2400" b="0">
                          <a:solidFill>
                            <a:schemeClr val="dk1"/>
                          </a:solidFill>
                        </a:rPr>
                        <a:t>Have no beneficial owner.</a:t>
                      </a:r>
                      <a:endParaRPr/>
                    </a:p>
                  </a:txBody>
                  <a:tcPr marL="91450" marR="91450" marT="45725" marB="45725">
                    <a:solidFill>
                      <a:srgbClr val="E7F0FF"/>
                    </a:solidFill>
                  </a:tcPr>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GB" sz="2400"/>
                        <a:t>390</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2400"/>
                        <a:buFont typeface="Calibri"/>
                        <a:buNone/>
                      </a:pPr>
                      <a:r>
                        <a:rPr lang="en-GB" sz="2400"/>
                        <a:t>Politician.</a:t>
                      </a:r>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GB" sz="2400"/>
                        <a:t>&gt; 10,000</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2400"/>
                        <a:buFont typeface="Calibri"/>
                        <a:buNone/>
                      </a:pPr>
                      <a:r>
                        <a:rPr lang="en-GB" sz="2400"/>
                        <a:t>Foreign company.</a:t>
                      </a:r>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GB" sz="2400"/>
                        <a:t>390</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2400"/>
                        <a:buFont typeface="Calibri"/>
                        <a:buNone/>
                      </a:pPr>
                      <a:r>
                        <a:rPr lang="en-GB" sz="2400"/>
                        <a:t>Part of a circular ownership structure where they appear to control themselves.</a:t>
                      </a:r>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n-GB" sz="2400"/>
                        <a:t>9,000</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2400"/>
                        <a:buFont typeface="Calibri"/>
                        <a:buNone/>
                      </a:pPr>
                      <a:r>
                        <a:rPr lang="en-GB" sz="2400"/>
                        <a:t>Control over 100 other companies.</a:t>
                      </a:r>
                      <a:endParaRPr/>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spcBef>
                          <a:spcPts val="0"/>
                        </a:spcBef>
                        <a:spcAft>
                          <a:spcPts val="0"/>
                        </a:spcAft>
                        <a:buNone/>
                      </a:pPr>
                      <a:r>
                        <a:rPr lang="en-GB" sz="2400"/>
                        <a:t>2,160</a:t>
                      </a:r>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2400"/>
                        <a:buFont typeface="Calibri"/>
                        <a:buNone/>
                      </a:pPr>
                      <a:r>
                        <a:rPr lang="en-GB" sz="2400" dirty="0"/>
                        <a:t>Born in 2016, or list date of birth as ‘9988’.</a:t>
                      </a:r>
                      <a:endParaRPr dirty="0"/>
                    </a:p>
                  </a:txBody>
                  <a:tcPr marL="91450" marR="91450" marT="45725" marB="45725"/>
                </a:tc>
                <a:extLst>
                  <a:ext uri="{0D108BD9-81ED-4DB2-BD59-A6C34878D82A}">
                    <a16:rowId xmlns:a16="http://schemas.microsoft.com/office/drawing/2014/main" val="10005"/>
                  </a:ext>
                </a:extLst>
              </a:tr>
            </a:tbl>
          </a:graphicData>
        </a:graphic>
      </p:graphicFrame>
      <p:sp>
        <p:nvSpPr>
          <p:cNvPr id="331" name="Google Shape;331;p24"/>
          <p:cNvSpPr txBox="1"/>
          <p:nvPr/>
        </p:nvSpPr>
        <p:spPr>
          <a:xfrm>
            <a:off x="4271653" y="4993562"/>
            <a:ext cx="364869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400"/>
              <a:buFont typeface="Calibri"/>
              <a:buNone/>
            </a:pPr>
            <a:r>
              <a:rPr lang="en-GB" sz="2400">
                <a:solidFill>
                  <a:schemeClr val="dk1"/>
                </a:solidFill>
                <a:latin typeface="Calibri"/>
                <a:ea typeface="Calibri"/>
                <a:cs typeface="Calibri"/>
                <a:sym typeface="Calibri"/>
              </a:rPr>
              <a:t>(Global Witness, 2018).</a:t>
            </a:r>
            <a:endParaRPr sz="2400" i="1">
              <a:solidFill>
                <a:schemeClr val="dk1"/>
              </a:solidFill>
              <a:latin typeface="Calibri"/>
              <a:ea typeface="Calibri"/>
              <a:cs typeface="Calibri"/>
              <a:sym typeface="Calibri"/>
            </a:endParaRPr>
          </a:p>
        </p:txBody>
      </p:sp>
      <p:pic>
        <p:nvPicPr>
          <p:cNvPr id="332" name="Google Shape;332;p24" descr="CoComelon 10 inch Bedtime JJ Doll 0"/>
          <p:cNvPicPr preferRelativeResize="0"/>
          <p:nvPr/>
        </p:nvPicPr>
        <p:blipFill rotWithShape="1">
          <a:blip r:embed="rId3">
            <a:alphaModFix/>
          </a:blip>
          <a:srcRect l="21996" r="23266"/>
          <a:stretch>
            <a:fillRect/>
          </a:stretch>
        </p:blipFill>
        <p:spPr>
          <a:xfrm>
            <a:off x="9348536" y="3566738"/>
            <a:ext cx="1997243" cy="2500863"/>
          </a:xfrm>
          <a:prstGeom prst="rect">
            <a:avLst/>
          </a:prstGeom>
          <a:noFill/>
          <a:ln>
            <a:noFill/>
          </a:ln>
        </p:spPr>
      </p:pic>
    </p:spTree>
    <p:extLst>
      <p:ext uri="{BB962C8B-B14F-4D97-AF65-F5344CB8AC3E}">
        <p14:creationId xmlns:p14="http://schemas.microsoft.com/office/powerpoint/2010/main" val="3198353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399D4-5213-85EE-668B-735352D327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16E06-2D07-6A8C-6A1D-65D0B1D6748C}"/>
              </a:ext>
            </a:extLst>
          </p:cNvPr>
          <p:cNvSpPr>
            <a:spLocks noGrp="1"/>
          </p:cNvSpPr>
          <p:nvPr>
            <p:ph type="title"/>
          </p:nvPr>
        </p:nvSpPr>
        <p:spPr>
          <a:xfrm>
            <a:off x="483873" y="628424"/>
            <a:ext cx="11144412" cy="665986"/>
          </a:xfrm>
        </p:spPr>
        <p:txBody>
          <a:bodyPr/>
          <a:lstStyle/>
          <a:p>
            <a:pPr algn="l"/>
            <a:r>
              <a:rPr lang="en-GB" sz="3200" dirty="0"/>
              <a:t>Rights to Privacy </a:t>
            </a:r>
            <a:br>
              <a:rPr lang="en-GB" sz="3200" dirty="0"/>
            </a:br>
            <a:br>
              <a:rPr lang="en-GB" sz="3200" dirty="0"/>
            </a:br>
            <a:r>
              <a:rPr lang="en-GB" sz="3200" b="0" i="0" u="none" strike="noStrike" baseline="0" dirty="0">
                <a:latin typeface="Calibri" panose="020F0502020204030204" pitchFamily="34" charset="0"/>
                <a:ea typeface="Calibri" panose="020F0502020204030204" pitchFamily="34" charset="0"/>
                <a:cs typeface="Calibri" panose="020F0502020204030204" pitchFamily="34" charset="0"/>
              </a:rPr>
              <a:t>WM and </a:t>
            </a:r>
            <a:r>
              <a:rPr lang="en-GB" sz="3200" b="0" i="0" u="none" strike="noStrike" baseline="0" dirty="0" err="1">
                <a:latin typeface="Calibri" panose="020F0502020204030204" pitchFamily="34" charset="0"/>
                <a:ea typeface="Calibri" panose="020F0502020204030204" pitchFamily="34" charset="0"/>
                <a:cs typeface="Calibri" panose="020F0502020204030204" pitchFamily="34" charset="0"/>
              </a:rPr>
              <a:t>Sovim</a:t>
            </a:r>
            <a:r>
              <a:rPr lang="en-GB" sz="3200" dirty="0">
                <a:latin typeface="Calibri" panose="020F0502020204030204" pitchFamily="34" charset="0"/>
                <a:ea typeface="Calibri" panose="020F0502020204030204" pitchFamily="34" charset="0"/>
                <a:cs typeface="Calibri" panose="020F0502020204030204" pitchFamily="34" charset="0"/>
              </a:rPr>
              <a:t> </a:t>
            </a:r>
            <a:r>
              <a:rPr lang="en-GB" sz="3200" b="0" i="0" u="none" strike="noStrike" baseline="0" dirty="0">
                <a:latin typeface="Calibri" panose="020F0502020204030204" pitchFamily="34" charset="0"/>
                <a:ea typeface="Calibri" panose="020F0502020204030204" pitchFamily="34" charset="0"/>
                <a:cs typeface="Calibri" panose="020F0502020204030204" pitchFamily="34" charset="0"/>
              </a:rPr>
              <a:t>SA v. Luxembourg Business Registers, 2022</a:t>
            </a:r>
            <a:endParaRPr lang="en-GB" sz="3200" dirty="0"/>
          </a:p>
        </p:txBody>
      </p:sp>
      <p:sp>
        <p:nvSpPr>
          <p:cNvPr id="6" name="TextBox 5">
            <a:extLst>
              <a:ext uri="{FF2B5EF4-FFF2-40B4-BE49-F238E27FC236}">
                <a16:creationId xmlns:a16="http://schemas.microsoft.com/office/drawing/2014/main" id="{45B4257A-AF02-7ACE-932C-AF19321354E7}"/>
              </a:ext>
            </a:extLst>
          </p:cNvPr>
          <p:cNvSpPr txBox="1"/>
          <p:nvPr/>
        </p:nvSpPr>
        <p:spPr>
          <a:xfrm>
            <a:off x="483873" y="2586027"/>
            <a:ext cx="11001883" cy="2677656"/>
          </a:xfrm>
          <a:prstGeom prst="rect">
            <a:avLst/>
          </a:prstGeom>
          <a:noFill/>
        </p:spPr>
        <p:txBody>
          <a:bodyPr wrap="square">
            <a:spAutoFit/>
          </a:bodyPr>
          <a:lstStyle/>
          <a:p>
            <a:pPr algn="l"/>
            <a:r>
              <a:rPr lang="en-GB" sz="2800" dirty="0">
                <a:latin typeface="Calibri" panose="020F0502020204030204" pitchFamily="34" charset="0"/>
                <a:ea typeface="Calibri" panose="020F0502020204030204" pitchFamily="34" charset="0"/>
                <a:cs typeface="Calibri" panose="020F0502020204030204" pitchFamily="34" charset="0"/>
              </a:rPr>
              <a:t>U</a:t>
            </a:r>
            <a:r>
              <a:rPr lang="en-GB" sz="2800" b="0" i="0" u="none" strike="noStrike" baseline="0" dirty="0">
                <a:latin typeface="Calibri" panose="020F0502020204030204" pitchFamily="34" charset="0"/>
                <a:ea typeface="Calibri" panose="020F0502020204030204" pitchFamily="34" charset="0"/>
                <a:cs typeface="Calibri" panose="020F0502020204030204" pitchFamily="34" charset="0"/>
              </a:rPr>
              <a:t>nlawful for EU Member States to make information on beneficial owners within registers accessible “</a:t>
            </a:r>
            <a:r>
              <a:rPr lang="en-GB" sz="2800" b="1" i="0" u="none" strike="noStrike" baseline="0" dirty="0">
                <a:latin typeface="Calibri" panose="020F0502020204030204" pitchFamily="34" charset="0"/>
                <a:ea typeface="Calibri" panose="020F0502020204030204" pitchFamily="34" charset="0"/>
                <a:cs typeface="Calibri" panose="020F0502020204030204" pitchFamily="34" charset="0"/>
              </a:rPr>
              <a:t>in all cases to any member of the general public</a:t>
            </a:r>
            <a:r>
              <a:rPr lang="en-GB" sz="2800" b="0" i="0" u="none" strike="noStrike" baseline="0" dirty="0">
                <a:latin typeface="Calibri" panose="020F0502020204030204" pitchFamily="34" charset="0"/>
                <a:ea typeface="Calibri" panose="020F0502020204030204" pitchFamily="34" charset="0"/>
                <a:cs typeface="Calibri" panose="020F0502020204030204" pitchFamily="34" charset="0"/>
              </a:rPr>
              <a:t>” </a:t>
            </a:r>
          </a:p>
          <a:p>
            <a:pPr algn="l"/>
            <a:endParaRPr lang="en-GB" sz="2800"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algn="l"/>
            <a:r>
              <a:rPr lang="en-GB" sz="2800" b="0" i="0" u="none" strike="noStrike" baseline="0" dirty="0">
                <a:latin typeface="Calibri" panose="020F0502020204030204" pitchFamily="34" charset="0"/>
                <a:ea typeface="Calibri" panose="020F0502020204030204" pitchFamily="34" charset="0"/>
                <a:cs typeface="Calibri" panose="020F0502020204030204" pitchFamily="34" charset="0"/>
              </a:rPr>
              <a:t>Judges ruled … “serious interference with the fundamental rights to respect for private life and to the protection of personal data”</a:t>
            </a:r>
          </a:p>
        </p:txBody>
      </p:sp>
    </p:spTree>
    <p:extLst>
      <p:ext uri="{BB962C8B-B14F-4D97-AF65-F5344CB8AC3E}">
        <p14:creationId xmlns:p14="http://schemas.microsoft.com/office/powerpoint/2010/main" val="2512023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31"/>
          <p:cNvSpPr txBox="1">
            <a:spLocks noGrp="1"/>
          </p:cNvSpPr>
          <p:nvPr>
            <p:ph type="title"/>
          </p:nvPr>
        </p:nvSpPr>
        <p:spPr>
          <a:xfrm>
            <a:off x="483873" y="628424"/>
            <a:ext cx="11144412" cy="665986"/>
          </a:xfrm>
          <a:prstGeom prst="rect">
            <a:avLst/>
          </a:prstGeom>
          <a:noFill/>
          <a:ln>
            <a:noFill/>
          </a:ln>
        </p:spPr>
        <p:txBody>
          <a:bodyPr spcFirstLastPara="1" wrap="square" lIns="91425" tIns="45700" rIns="91425" bIns="45700" anchor="t" anchorCtr="0">
            <a:noAutofit/>
          </a:bodyPr>
          <a:lstStyle/>
          <a:p>
            <a:pPr marL="0" lvl="0" indent="0" algn="l" rtl="0">
              <a:lnSpc>
                <a:spcPct val="112500"/>
              </a:lnSpc>
              <a:spcBef>
                <a:spcPts val="0"/>
              </a:spcBef>
              <a:spcAft>
                <a:spcPts val="0"/>
              </a:spcAft>
              <a:buClr>
                <a:schemeClr val="dk2"/>
              </a:buClr>
              <a:buSzPts val="3200"/>
              <a:buFont typeface="Calibri"/>
              <a:buNone/>
            </a:pPr>
            <a:r>
              <a:rPr lang="en-GB" sz="3200" dirty="0"/>
              <a:t>Economic Crime Acts</a:t>
            </a:r>
            <a:endParaRPr dirty="0"/>
          </a:p>
        </p:txBody>
      </p:sp>
      <p:sp>
        <p:nvSpPr>
          <p:cNvPr id="443" name="Google Shape;443;p31"/>
          <p:cNvSpPr txBox="1">
            <a:spLocks noGrp="1"/>
          </p:cNvSpPr>
          <p:nvPr>
            <p:ph type="body" idx="1"/>
          </p:nvPr>
        </p:nvSpPr>
        <p:spPr>
          <a:xfrm>
            <a:off x="483873" y="1610490"/>
            <a:ext cx="11164868" cy="476976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GB" sz="2800" b="1" dirty="0">
                <a:solidFill>
                  <a:schemeClr val="dk1"/>
                </a:solidFill>
              </a:rPr>
              <a:t>Economic Crime (Transparency and Enforcement) Act 2022</a:t>
            </a:r>
            <a:endParaRPr sz="2800" dirty="0"/>
          </a:p>
          <a:p>
            <a:pPr marL="1143000" lvl="2" indent="-228600" algn="l" rtl="0">
              <a:lnSpc>
                <a:spcPct val="90000"/>
              </a:lnSpc>
              <a:spcBef>
                <a:spcPts val="500"/>
              </a:spcBef>
              <a:spcAft>
                <a:spcPts val="0"/>
              </a:spcAft>
              <a:buClr>
                <a:schemeClr val="dk1"/>
              </a:buClr>
              <a:buSzPts val="2400"/>
              <a:buFont typeface="Noto Sans Symbols"/>
              <a:buChar char="⮚"/>
            </a:pPr>
            <a:r>
              <a:rPr lang="en-GB" sz="2800" dirty="0">
                <a:solidFill>
                  <a:schemeClr val="dk1"/>
                </a:solidFill>
              </a:rPr>
              <a:t> New Register of Overseas Entities.</a:t>
            </a:r>
            <a:endParaRPr sz="2800" dirty="0"/>
          </a:p>
          <a:p>
            <a:pPr marL="1143000" lvl="2" indent="-228600" algn="l" rtl="0">
              <a:lnSpc>
                <a:spcPct val="90000"/>
              </a:lnSpc>
              <a:spcBef>
                <a:spcPts val="500"/>
              </a:spcBef>
              <a:spcAft>
                <a:spcPts val="0"/>
              </a:spcAft>
              <a:buClr>
                <a:schemeClr val="dk1"/>
              </a:buClr>
              <a:buSzPts val="2400"/>
              <a:buFont typeface="Noto Sans Symbols"/>
              <a:buChar char="⮚"/>
            </a:pPr>
            <a:r>
              <a:rPr lang="en-GB" sz="2800" dirty="0">
                <a:solidFill>
                  <a:schemeClr val="dk1"/>
                </a:solidFill>
              </a:rPr>
              <a:t> Unexplained Wealth Orders.</a:t>
            </a:r>
            <a:endParaRPr sz="2800" dirty="0"/>
          </a:p>
          <a:p>
            <a:pPr marL="1143000" lvl="2" indent="-228600" algn="l" rtl="0">
              <a:lnSpc>
                <a:spcPct val="90000"/>
              </a:lnSpc>
              <a:spcBef>
                <a:spcPts val="500"/>
              </a:spcBef>
              <a:spcAft>
                <a:spcPts val="0"/>
              </a:spcAft>
              <a:buClr>
                <a:schemeClr val="dk1"/>
              </a:buClr>
              <a:buSzPts val="2400"/>
              <a:buFont typeface="Noto Sans Symbols"/>
              <a:buChar char="⮚"/>
            </a:pPr>
            <a:r>
              <a:rPr lang="en-GB" sz="2800" dirty="0">
                <a:solidFill>
                  <a:schemeClr val="dk1"/>
                </a:solidFill>
              </a:rPr>
              <a:t> Sanctions.</a:t>
            </a:r>
            <a:endParaRPr sz="2800" dirty="0"/>
          </a:p>
          <a:p>
            <a:pPr marL="0" lvl="0" indent="0" algn="l" rtl="0">
              <a:lnSpc>
                <a:spcPct val="90000"/>
              </a:lnSpc>
              <a:spcBef>
                <a:spcPts val="1000"/>
              </a:spcBef>
              <a:spcAft>
                <a:spcPts val="0"/>
              </a:spcAft>
              <a:buClr>
                <a:schemeClr val="dk1"/>
              </a:buClr>
              <a:buSzPts val="2400"/>
              <a:buNone/>
            </a:pPr>
            <a:r>
              <a:rPr lang="en-GB" sz="2800" b="1" dirty="0">
                <a:solidFill>
                  <a:schemeClr val="dk1"/>
                </a:solidFill>
              </a:rPr>
              <a:t>Economic Crime and Corporate Transparency Act 2023</a:t>
            </a:r>
            <a:endParaRPr sz="2800" dirty="0"/>
          </a:p>
          <a:p>
            <a:pPr marL="1143000" lvl="2" indent="-228600" algn="l" rtl="0">
              <a:lnSpc>
                <a:spcPct val="90000"/>
              </a:lnSpc>
              <a:spcBef>
                <a:spcPts val="500"/>
              </a:spcBef>
              <a:spcAft>
                <a:spcPts val="0"/>
              </a:spcAft>
              <a:buClr>
                <a:schemeClr val="dk1"/>
              </a:buClr>
              <a:buSzPts val="2400"/>
              <a:buFont typeface="Noto Sans Symbols"/>
              <a:buChar char="⮚"/>
            </a:pPr>
            <a:r>
              <a:rPr lang="en-GB" sz="2800" dirty="0">
                <a:solidFill>
                  <a:schemeClr val="dk1"/>
                </a:solidFill>
              </a:rPr>
              <a:t> Updates to Companies House.</a:t>
            </a:r>
            <a:endParaRPr sz="2800" dirty="0"/>
          </a:p>
          <a:p>
            <a:pPr marL="1143000" lvl="2" indent="-228600" algn="l" rtl="0">
              <a:lnSpc>
                <a:spcPct val="90000"/>
              </a:lnSpc>
              <a:spcBef>
                <a:spcPts val="500"/>
              </a:spcBef>
              <a:spcAft>
                <a:spcPts val="0"/>
              </a:spcAft>
              <a:buClr>
                <a:schemeClr val="dk1"/>
              </a:buClr>
              <a:buSzPts val="2400"/>
              <a:buFont typeface="Noto Sans Symbols"/>
              <a:buChar char="⮚"/>
            </a:pPr>
            <a:r>
              <a:rPr lang="en-GB" sz="2800" dirty="0">
                <a:solidFill>
                  <a:schemeClr val="dk1"/>
                </a:solidFill>
              </a:rPr>
              <a:t> Identification and verification of</a:t>
            </a:r>
          </a:p>
          <a:p>
            <a:pPr marL="914400" lvl="2" indent="0" algn="l" rtl="0">
              <a:lnSpc>
                <a:spcPct val="90000"/>
              </a:lnSpc>
              <a:spcBef>
                <a:spcPts val="500"/>
              </a:spcBef>
              <a:spcAft>
                <a:spcPts val="0"/>
              </a:spcAft>
              <a:buClr>
                <a:schemeClr val="dk1"/>
              </a:buClr>
              <a:buSzPts val="2400"/>
              <a:buNone/>
            </a:pPr>
            <a:r>
              <a:rPr lang="en-GB" sz="2800" dirty="0">
                <a:solidFill>
                  <a:schemeClr val="dk1"/>
                </a:solidFill>
              </a:rPr>
              <a:t>Limited Partnerships and other corporates.</a:t>
            </a:r>
            <a:endParaRPr sz="2800" dirty="0"/>
          </a:p>
          <a:p>
            <a:pPr marL="1143000" lvl="2" indent="-228600" algn="l" rtl="0">
              <a:lnSpc>
                <a:spcPct val="90000"/>
              </a:lnSpc>
              <a:spcBef>
                <a:spcPts val="500"/>
              </a:spcBef>
              <a:spcAft>
                <a:spcPts val="0"/>
              </a:spcAft>
              <a:buClr>
                <a:schemeClr val="dk1"/>
              </a:buClr>
              <a:buSzPts val="2400"/>
              <a:buFont typeface="Noto Sans Symbols"/>
              <a:buChar char="⮚"/>
            </a:pPr>
            <a:r>
              <a:rPr lang="en-GB" sz="2800" dirty="0">
                <a:solidFill>
                  <a:schemeClr val="dk1"/>
                </a:solidFill>
              </a:rPr>
              <a:t> Registration of overseas entities.</a:t>
            </a:r>
            <a:endParaRPr sz="2800" dirty="0"/>
          </a:p>
        </p:txBody>
      </p:sp>
      <p:pic>
        <p:nvPicPr>
          <p:cNvPr id="444" name="Google Shape;444;p31"/>
          <p:cNvPicPr preferRelativeResize="0"/>
          <p:nvPr/>
        </p:nvPicPr>
        <p:blipFill rotWithShape="1">
          <a:blip r:embed="rId3">
            <a:alphaModFix/>
          </a:blip>
          <a:srcRect/>
          <a:stretch/>
        </p:blipFill>
        <p:spPr>
          <a:xfrm>
            <a:off x="8011763" y="4136572"/>
            <a:ext cx="3218593" cy="1643852"/>
          </a:xfrm>
          <a:prstGeom prst="rect">
            <a:avLst/>
          </a:prstGeom>
          <a:noFill/>
          <a:ln>
            <a:noFill/>
          </a:ln>
        </p:spPr>
      </p:pic>
    </p:spTree>
    <p:extLst>
      <p:ext uri="{BB962C8B-B14F-4D97-AF65-F5344CB8AC3E}">
        <p14:creationId xmlns:p14="http://schemas.microsoft.com/office/powerpoint/2010/main" val="121974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2" name="Title 1"/>
          <p:cNvSpPr>
            <a:spLocks noGrp="1"/>
          </p:cNvSpPr>
          <p:nvPr>
            <p:ph type="title"/>
          </p:nvPr>
        </p:nvSpPr>
        <p:spPr>
          <a:xfrm>
            <a:off x="483873" y="560367"/>
            <a:ext cx="11263628" cy="591539"/>
          </a:xfrm>
        </p:spPr>
        <p:txBody>
          <a:bodyPr/>
          <a:lstStyle/>
          <a:p>
            <a:r>
              <a:rPr lang="en-GB" sz="3600" dirty="0"/>
              <a:t>Investigating how accountants use information on beneficial ownership to manage money-laundering and terrorist-financing risks</a:t>
            </a:r>
            <a:br>
              <a:rPr lang="en-GB" sz="3600" dirty="0"/>
            </a:br>
            <a:br>
              <a:rPr lang="en-GB" sz="3600" dirty="0">
                <a:latin typeface="Calibri Bold"/>
              </a:rPr>
            </a:br>
            <a:endParaRPr lang="en-GB" sz="3600" dirty="0">
              <a:latin typeface="Calibri Bold"/>
            </a:endParaRPr>
          </a:p>
        </p:txBody>
      </p:sp>
      <p:sp>
        <p:nvSpPr>
          <p:cNvPr id="5" name="TextBox 4">
            <a:extLst>
              <a:ext uri="{FF2B5EF4-FFF2-40B4-BE49-F238E27FC236}">
                <a16:creationId xmlns:a16="http://schemas.microsoft.com/office/drawing/2014/main" id="{9CACA5D1-598D-344A-36D9-E8A9104B4215}"/>
              </a:ext>
            </a:extLst>
          </p:cNvPr>
          <p:cNvSpPr txBox="1"/>
          <p:nvPr/>
        </p:nvSpPr>
        <p:spPr>
          <a:xfrm>
            <a:off x="483873" y="2044096"/>
            <a:ext cx="7522207" cy="4342856"/>
          </a:xfrm>
          <a:prstGeom prst="rect">
            <a:avLst/>
          </a:prstGeom>
          <a:noFill/>
        </p:spPr>
        <p:txBody>
          <a:bodyPr wrap="square">
            <a:spAutoFit/>
          </a:bodyPr>
          <a:lstStyle/>
          <a:p>
            <a:pPr marL="514350" indent="-514350">
              <a:lnSpc>
                <a:spcPct val="150000"/>
              </a:lnSpc>
              <a:buFont typeface="+mj-lt"/>
              <a:buAutoNum type="arabicPeriod"/>
            </a:pPr>
            <a:r>
              <a:rPr lang="en-GB" sz="2800" dirty="0"/>
              <a:t>Understanding of FATF Guidelines</a:t>
            </a:r>
          </a:p>
          <a:p>
            <a:pPr marL="514350" indent="-514350">
              <a:lnSpc>
                <a:spcPct val="150000"/>
              </a:lnSpc>
              <a:buFont typeface="+mj-lt"/>
              <a:buAutoNum type="arabicPeriod"/>
            </a:pPr>
            <a:r>
              <a:rPr lang="en-GB" sz="2800" dirty="0"/>
              <a:t>Challenges</a:t>
            </a:r>
          </a:p>
          <a:p>
            <a:pPr marL="514350" indent="-514350">
              <a:lnSpc>
                <a:spcPct val="150000"/>
              </a:lnSpc>
              <a:buFont typeface="+mj-lt"/>
              <a:buAutoNum type="arabicPeriod"/>
            </a:pPr>
            <a:r>
              <a:rPr lang="en-GB" sz="2800" dirty="0"/>
              <a:t>Regulatory and Compliance</a:t>
            </a:r>
          </a:p>
          <a:p>
            <a:pPr marL="514350" indent="-514350">
              <a:lnSpc>
                <a:spcPct val="150000"/>
              </a:lnSpc>
              <a:buFont typeface="+mj-lt"/>
              <a:buAutoNum type="arabicPeriod"/>
            </a:pPr>
            <a:r>
              <a:rPr lang="en-GB" sz="2800" dirty="0"/>
              <a:t>Tools and Resources and Digital Infrastructure</a:t>
            </a:r>
          </a:p>
          <a:p>
            <a:pPr marL="514350" indent="-514350">
              <a:lnSpc>
                <a:spcPct val="150000"/>
              </a:lnSpc>
              <a:buFont typeface="+mj-lt"/>
              <a:buAutoNum type="arabicPeriod"/>
            </a:pPr>
            <a:r>
              <a:rPr lang="en-GB" sz="2800" dirty="0"/>
              <a:t>Recommendations and Best Practice</a:t>
            </a:r>
          </a:p>
          <a:p>
            <a:pPr marL="514350" indent="-514350">
              <a:lnSpc>
                <a:spcPct val="150000"/>
              </a:lnSpc>
              <a:buFont typeface="+mj-lt"/>
              <a:buAutoNum type="arabicPeriod"/>
            </a:pPr>
            <a:r>
              <a:rPr lang="en-GB" sz="2800" dirty="0"/>
              <a:t>Training Needs</a:t>
            </a:r>
            <a:br>
              <a:rPr lang="en-GB" dirty="0"/>
            </a:br>
            <a:endParaRPr lang="en-GB" dirty="0"/>
          </a:p>
        </p:txBody>
      </p:sp>
      <p:pic>
        <p:nvPicPr>
          <p:cNvPr id="4" name="Picture 2" descr="icaew #charteredaccountant #ca ...">
            <a:extLst>
              <a:ext uri="{FF2B5EF4-FFF2-40B4-BE49-F238E27FC236}">
                <a16:creationId xmlns:a16="http://schemas.microsoft.com/office/drawing/2014/main" id="{3C682292-5E65-08E1-DE14-36CC0C99A3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055" b="14462"/>
          <a:stretch>
            <a:fillRect/>
          </a:stretch>
        </p:blipFill>
        <p:spPr bwMode="auto">
          <a:xfrm>
            <a:off x="7633562" y="2044095"/>
            <a:ext cx="3664743" cy="193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732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CC88C-CD4B-966D-68DF-FDBCE4EBF9A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87DAFE-70EF-561A-5AC8-A0715E1DD8FE}"/>
              </a:ext>
            </a:extLst>
          </p:cNvPr>
          <p:cNvPicPr>
            <a:picLocks noChangeAspect="1"/>
          </p:cNvPicPr>
          <p:nvPr/>
        </p:nvPicPr>
        <p:blipFill>
          <a:blip r:embed="rId3"/>
          <a:stretch>
            <a:fillRect/>
          </a:stretch>
        </p:blipFill>
        <p:spPr>
          <a:xfrm>
            <a:off x="1983849" y="229286"/>
            <a:ext cx="8224301" cy="5940528"/>
          </a:xfrm>
          <a:prstGeom prst="rect">
            <a:avLst/>
          </a:prstGeom>
        </p:spPr>
      </p:pic>
    </p:spTree>
    <p:extLst>
      <p:ext uri="{BB962C8B-B14F-4D97-AF65-F5344CB8AC3E}">
        <p14:creationId xmlns:p14="http://schemas.microsoft.com/office/powerpoint/2010/main" val="2260522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8">
          <a:extLst>
            <a:ext uri="{FF2B5EF4-FFF2-40B4-BE49-F238E27FC236}">
              <a16:creationId xmlns:a16="http://schemas.microsoft.com/office/drawing/2014/main" id="{C6FBF8BA-504A-C083-4654-2690EE2A2F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1762FF3-564E-6F63-B701-52B6331044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319" y="753085"/>
            <a:ext cx="3320801" cy="1181821"/>
          </a:xfrm>
          <a:prstGeom prst="rect">
            <a:avLst/>
          </a:prstGeom>
        </p:spPr>
      </p:pic>
      <p:pic>
        <p:nvPicPr>
          <p:cNvPr id="6" name="Picture 5" descr="About North West University | ITWeb">
            <a:extLst>
              <a:ext uri="{FF2B5EF4-FFF2-40B4-BE49-F238E27FC236}">
                <a16:creationId xmlns:a16="http://schemas.microsoft.com/office/drawing/2014/main" id="{783659C3-F2CD-67B1-F757-3D744C3E8082}"/>
              </a:ext>
            </a:extLst>
          </p:cNvPr>
          <p:cNvPicPr>
            <a:picLocks noChangeAspect="1"/>
          </p:cNvPicPr>
          <p:nvPr/>
        </p:nvPicPr>
        <p:blipFill>
          <a:blip r:embed="rId4"/>
          <a:srcRect r="6206"/>
          <a:stretch>
            <a:fillRect/>
          </a:stretch>
        </p:blipFill>
        <p:spPr>
          <a:xfrm>
            <a:off x="8131423" y="753085"/>
            <a:ext cx="3246258" cy="1181821"/>
          </a:xfrm>
          <a:prstGeom prst="rect">
            <a:avLst/>
          </a:prstGeom>
        </p:spPr>
      </p:pic>
      <p:sp>
        <p:nvSpPr>
          <p:cNvPr id="7" name="Google Shape;129;p2">
            <a:extLst>
              <a:ext uri="{FF2B5EF4-FFF2-40B4-BE49-F238E27FC236}">
                <a16:creationId xmlns:a16="http://schemas.microsoft.com/office/drawing/2014/main" id="{A1D33009-9379-72B6-B15A-0C3EB0E399ED}"/>
              </a:ext>
            </a:extLst>
          </p:cNvPr>
          <p:cNvSpPr txBox="1">
            <a:spLocks/>
          </p:cNvSpPr>
          <p:nvPr/>
        </p:nvSpPr>
        <p:spPr>
          <a:xfrm>
            <a:off x="464186" y="2275840"/>
            <a:ext cx="11263628" cy="3034938"/>
          </a:xfrm>
          <a:prstGeom prst="rect">
            <a:avLst/>
          </a:prstGeom>
          <a:noFill/>
          <a:ln>
            <a:noFill/>
          </a:ln>
        </p:spPr>
        <p:txBody>
          <a:bodyPr spcFirstLastPara="1" wrap="square" lIns="91425" tIns="45700" rIns="91425" bIns="45700" anchor="t" anchorCtr="0">
            <a:noAutofit/>
          </a:bodyPr>
          <a:lstStyle>
            <a:lvl1pPr marR="0" lvl="0" algn="l" defTabSz="914400" rtl="0" eaLnBrk="1" latinLnBrk="0" hangingPunct="1">
              <a:lnSpc>
                <a:spcPct val="81818"/>
              </a:lnSpc>
              <a:spcBef>
                <a:spcPts val="0"/>
              </a:spcBef>
              <a:spcAft>
                <a:spcPts val="0"/>
              </a:spcAft>
              <a:buClr>
                <a:schemeClr val="dk2"/>
              </a:buClr>
              <a:buSzPts val="4400"/>
              <a:buFont typeface="Calibri"/>
              <a:buNone/>
              <a:defRPr sz="4400" b="1" i="0" u="none" strike="noStrike" kern="1200" cap="none">
                <a:solidFill>
                  <a:schemeClr val="dk2"/>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pPr algn="ctr"/>
            <a:r>
              <a:rPr lang="en-GB" sz="6600" dirty="0"/>
              <a:t>Dr Paul Gilmour</a:t>
            </a:r>
          </a:p>
        </p:txBody>
      </p:sp>
      <p:pic>
        <p:nvPicPr>
          <p:cNvPr id="3" name="Picture 2" descr="A person with a beard&#10;&#10;AI-generated content may be incorrect.">
            <a:extLst>
              <a:ext uri="{FF2B5EF4-FFF2-40B4-BE49-F238E27FC236}">
                <a16:creationId xmlns:a16="http://schemas.microsoft.com/office/drawing/2014/main" id="{D20F9746-6B90-B0FB-1F7F-78D8A863FF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03080" y="3530526"/>
            <a:ext cx="2087880" cy="2087880"/>
          </a:xfrm>
          <a:prstGeom prst="rect">
            <a:avLst/>
          </a:prstGeom>
        </p:spPr>
      </p:pic>
      <p:sp>
        <p:nvSpPr>
          <p:cNvPr id="4" name="TextBox 3">
            <a:extLst>
              <a:ext uri="{FF2B5EF4-FFF2-40B4-BE49-F238E27FC236}">
                <a16:creationId xmlns:a16="http://schemas.microsoft.com/office/drawing/2014/main" id="{E6052E95-DD29-BE35-91D3-9905B3653427}"/>
              </a:ext>
            </a:extLst>
          </p:cNvPr>
          <p:cNvSpPr txBox="1"/>
          <p:nvPr/>
        </p:nvSpPr>
        <p:spPr>
          <a:xfrm>
            <a:off x="464186" y="3428999"/>
            <a:ext cx="8938894" cy="2497033"/>
          </a:xfrm>
          <a:prstGeom prst="rect">
            <a:avLst/>
          </a:prstGeom>
        </p:spPr>
        <p:txBody>
          <a:bodyPr vert="horz" wrap="square" lIns="91440" tIns="45720" rIns="91440" bIns="45720" rtlCol="0" anchor="t">
            <a:noAutofit/>
          </a:bodyPr>
          <a:lstStyle/>
          <a:p>
            <a:pPr algn="l"/>
            <a:r>
              <a:rPr lang="en-GB" sz="2800" dirty="0"/>
              <a:t>Senior Lecturer in Economic Crime, University of Portsmouth</a:t>
            </a:r>
          </a:p>
          <a:p>
            <a:pPr algn="l"/>
            <a:endParaRPr lang="en-GB" sz="2800" dirty="0"/>
          </a:p>
          <a:p>
            <a:pPr algn="l"/>
            <a:r>
              <a:rPr lang="en-GB" sz="2800" dirty="0"/>
              <a:t>Extraordinary Associate Professor, North-West University</a:t>
            </a:r>
          </a:p>
          <a:p>
            <a:pPr algn="l"/>
            <a:endParaRPr lang="en-GB" sz="2000" dirty="0"/>
          </a:p>
          <a:p>
            <a:pPr algn="ctr"/>
            <a:r>
              <a:rPr lang="en-GB" sz="4400" dirty="0"/>
              <a:t>paul.gilmour@port.ac.uk</a:t>
            </a:r>
          </a:p>
        </p:txBody>
      </p:sp>
    </p:spTree>
    <p:extLst>
      <p:ext uri="{BB962C8B-B14F-4D97-AF65-F5344CB8AC3E}">
        <p14:creationId xmlns:p14="http://schemas.microsoft.com/office/powerpoint/2010/main" val="9057521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45483fcd-6f91-4b7e-881a-fa13dcf419d5"/>
</p:tagLst>
</file>

<file path=ppt/theme/theme1.xml><?xml version="1.0" encoding="utf-8"?>
<a:theme xmlns:a="http://schemas.openxmlformats.org/drawingml/2006/main" name="UoP master">
  <a:themeElements>
    <a:clrScheme name="UoP Masterbrand">
      <a:dk1>
        <a:srgbClr val="000000"/>
      </a:dk1>
      <a:lt1>
        <a:sysClr val="window" lastClr="FFFFFF"/>
      </a:lt1>
      <a:dk2>
        <a:srgbClr val="621360"/>
      </a:dk2>
      <a:lt2>
        <a:srgbClr val="FFFFFF"/>
      </a:lt2>
      <a:accent1>
        <a:srgbClr val="00A0FF"/>
      </a:accent1>
      <a:accent2>
        <a:srgbClr val="621360"/>
      </a:accent2>
      <a:accent3>
        <a:srgbClr val="D1D1D1"/>
      </a:accent3>
      <a:accent4>
        <a:srgbClr val="621360"/>
      </a:accent4>
      <a:accent5>
        <a:srgbClr val="ABAAAA"/>
      </a:accent5>
      <a:accent6>
        <a:srgbClr val="3C023C"/>
      </a:accent6>
      <a:hlink>
        <a:srgbClr val="00A0FF"/>
      </a:hlink>
      <a:folHlink>
        <a:srgbClr val="0078B4"/>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fontScale="92500"/>
      </a:bodyPr>
      <a:lstStyle>
        <a:defPPr algn="l">
          <a:defRPr dirty="0" smtClean="0"/>
        </a:defPPr>
      </a:lstStyle>
    </a:txDef>
  </a:objectDefaults>
  <a:extraClrSchemeLst/>
  <a:extLst>
    <a:ext uri="{05A4C25C-085E-4340-85A3-A5531E510DB2}">
      <thm15:themeFamily xmlns:thm15="http://schemas.microsoft.com/office/thememl/2012/main" name="University full presentation template June 2018" id="{2D7BFE6C-174F-4921-889F-905AF626425F}" vid="{AA6F0EF6-26BE-4F20-9BAC-2333D85BE7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052307c-564d-4fdc-9879-5a446cf6c746}" enabled="0" method="" siteId="{0052307c-564d-4fdc-9879-5a446cf6c746}" removed="1"/>
</clbl:labelList>
</file>

<file path=docProps/app.xml><?xml version="1.0" encoding="utf-8"?>
<Properties xmlns="http://schemas.openxmlformats.org/officeDocument/2006/extended-properties" xmlns:vt="http://schemas.openxmlformats.org/officeDocument/2006/docPropsVTypes">
  <Template>Media,202564,en (4)</Template>
  <TotalTime>1941</TotalTime>
  <Words>1258</Words>
  <Application>Microsoft Office PowerPoint</Application>
  <PresentationFormat>Widescreen</PresentationFormat>
  <Paragraphs>169</Paragraphs>
  <Slides>23</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Aero Bold</vt:lpstr>
      <vt:lpstr>Aero Light</vt:lpstr>
      <vt:lpstr>Arial</vt:lpstr>
      <vt:lpstr>Calibri</vt:lpstr>
      <vt:lpstr>Calibri Bold</vt:lpstr>
      <vt:lpstr>Calibri Bold</vt:lpstr>
      <vt:lpstr>Google Sans</vt:lpstr>
      <vt:lpstr>Noto Sans Symbols</vt:lpstr>
      <vt:lpstr>Times New Roman</vt:lpstr>
      <vt:lpstr>UoP master</vt:lpstr>
      <vt:lpstr>Beneficial Ownership Structures</vt:lpstr>
      <vt:lpstr>PowerPoint Presentation</vt:lpstr>
      <vt:lpstr>PowerPoint Presentation</vt:lpstr>
      <vt:lpstr>Beneficial ownership</vt:lpstr>
      <vt:lpstr>A concept historically derived from trust law</vt:lpstr>
      <vt:lpstr>OECD Model Tax Convention (on income and on capital) 1977</vt:lpstr>
      <vt:lpstr>PowerPoint Presentation</vt:lpstr>
      <vt:lpstr>Secretive world of offshore banking</vt:lpstr>
      <vt:lpstr>Globally dominate OFCs</vt:lpstr>
      <vt:lpstr>‘Tax Haven’ vs ‘Secrecy Jurisdiction’</vt:lpstr>
      <vt:lpstr>The Money Laundering Capital of the World</vt:lpstr>
      <vt:lpstr>FATF Recommendations 24 and 25</vt:lpstr>
      <vt:lpstr>EU 4th AML Directive (Council Directive 2015/849EU). </vt:lpstr>
      <vt:lpstr>Registers of beneficial owners</vt:lpstr>
      <vt:lpstr>Challenges to enhancing beneficial ownership transparency</vt:lpstr>
      <vt:lpstr>Challenges to enhancing beneficial ownership transparency</vt:lpstr>
      <vt:lpstr>Challenges to implementing registers of beneficial owners</vt:lpstr>
      <vt:lpstr>Registers of beneficial owners: a flawed system?</vt:lpstr>
      <vt:lpstr>Rights to Privacy   WM and Sovim SA v. Luxembourg Business Registers, 2022</vt:lpstr>
      <vt:lpstr>Economic Crime Acts</vt:lpstr>
      <vt:lpstr>Investigating how accountants use information on beneficial ownership to manage money-laundering and terrorist-financing risks  </vt:lpstr>
      <vt:lpstr>PowerPoint Presentation</vt:lpstr>
      <vt:lpstr>PowerPoint Presentation</vt:lpstr>
    </vt:vector>
  </TitlesOfParts>
  <Company>University of Portsmouth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PRESENTATION COMPLETE TEMPLATES</dc:title>
  <dc:creator>Natalie Thompson</dc:creator>
  <cp:lastModifiedBy>Paul Gilmour</cp:lastModifiedBy>
  <cp:revision>349</cp:revision>
  <cp:lastPrinted>2022-09-07T17:04:57Z</cp:lastPrinted>
  <dcterms:created xsi:type="dcterms:W3CDTF">2018-09-04T14:20:15Z</dcterms:created>
  <dcterms:modified xsi:type="dcterms:W3CDTF">2026-07-17T07:36:37Z</dcterms:modified>
</cp:coreProperties>
</file>